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8" r:id="rId2"/>
    <p:sldId id="260" r:id="rId3"/>
    <p:sldId id="261" r:id="rId4"/>
    <p:sldId id="262" r:id="rId5"/>
    <p:sldId id="264" r:id="rId6"/>
    <p:sldId id="265" r:id="rId7"/>
    <p:sldId id="266" r:id="rId8"/>
    <p:sldId id="267" r:id="rId9"/>
    <p:sldId id="268"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CBC832-8432-4260-AED3-1A84ECF74841}" type="datetimeFigureOut">
              <a:rPr lang="en-US" smtClean="0"/>
              <a:t>4/12/2022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1BC947-9AC0-47B7-B2EB-0A0BB1165C05}" type="slidenum">
              <a:rPr lang="en-US" smtClean="0"/>
              <a:t>‹#›</a:t>
            </a:fld>
            <a:endParaRPr lang="en-US"/>
          </a:p>
        </p:txBody>
      </p:sp>
    </p:spTree>
    <p:extLst>
      <p:ext uri="{BB962C8B-B14F-4D97-AF65-F5344CB8AC3E}">
        <p14:creationId xmlns:p14="http://schemas.microsoft.com/office/powerpoint/2010/main" val="2130522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EE86DF-4710-431B-8EEA-00C9B9B9D8CC}" type="slidenum">
              <a:rPr lang="en-US"/>
              <a:pPr/>
              <a:t>9</a:t>
            </a:fld>
            <a:endParaRPr lang="en-US"/>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r>
              <a:rPr lang="en-US"/>
              <a:t> </a:t>
            </a:r>
            <a:endParaRPr lang="vi-V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5B6BBB8-FD46-46DF-B058-A9AE09CA7B10}" type="datetimeFigureOut">
              <a:rPr lang="en-US" smtClean="0"/>
              <a:t>4/12/2022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26087-8622-4E42-B914-3F42D5AF898E}" type="slidenum">
              <a:rPr lang="en-US" smtClean="0"/>
              <a:t>‹#›</a:t>
            </a:fld>
            <a:endParaRPr lang="en-US"/>
          </a:p>
        </p:txBody>
      </p:sp>
    </p:spTree>
    <p:extLst>
      <p:ext uri="{BB962C8B-B14F-4D97-AF65-F5344CB8AC3E}">
        <p14:creationId xmlns:p14="http://schemas.microsoft.com/office/powerpoint/2010/main" val="2193293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B6BBB8-FD46-46DF-B058-A9AE09CA7B10}" type="datetimeFigureOut">
              <a:rPr lang="en-US" smtClean="0"/>
              <a:t>4/12/2022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26087-8622-4E42-B914-3F42D5AF898E}" type="slidenum">
              <a:rPr lang="en-US" smtClean="0"/>
              <a:t>‹#›</a:t>
            </a:fld>
            <a:endParaRPr lang="en-US"/>
          </a:p>
        </p:txBody>
      </p:sp>
    </p:spTree>
    <p:extLst>
      <p:ext uri="{BB962C8B-B14F-4D97-AF65-F5344CB8AC3E}">
        <p14:creationId xmlns:p14="http://schemas.microsoft.com/office/powerpoint/2010/main" val="1765471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B6BBB8-FD46-46DF-B058-A9AE09CA7B10}" type="datetimeFigureOut">
              <a:rPr lang="en-US" smtClean="0"/>
              <a:t>4/12/2022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26087-8622-4E42-B914-3F42D5AF898E}" type="slidenum">
              <a:rPr lang="en-US" smtClean="0"/>
              <a:t>‹#›</a:t>
            </a:fld>
            <a:endParaRPr lang="en-US"/>
          </a:p>
        </p:txBody>
      </p:sp>
    </p:spTree>
    <p:extLst>
      <p:ext uri="{BB962C8B-B14F-4D97-AF65-F5344CB8AC3E}">
        <p14:creationId xmlns:p14="http://schemas.microsoft.com/office/powerpoint/2010/main" val="39106740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B043F852-6B31-44A6-9516-8265DC26A183}" type="slidenum">
              <a:rPr lang="en-US"/>
              <a:pPr/>
              <a:t>‹#›</a:t>
            </a:fld>
            <a:endParaRPr lang="en-US"/>
          </a:p>
        </p:txBody>
      </p:sp>
    </p:spTree>
    <p:extLst>
      <p:ext uri="{BB962C8B-B14F-4D97-AF65-F5344CB8AC3E}">
        <p14:creationId xmlns:p14="http://schemas.microsoft.com/office/powerpoint/2010/main" val="5571068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824011B6-6FC7-4F84-A2EC-DCA1EFE8AC12}" type="slidenum">
              <a:rPr lang="en-US"/>
              <a:pPr/>
              <a:t>‹#›</a:t>
            </a:fld>
            <a:endParaRPr lang="en-US"/>
          </a:p>
        </p:txBody>
      </p:sp>
    </p:spTree>
    <p:extLst>
      <p:ext uri="{BB962C8B-B14F-4D97-AF65-F5344CB8AC3E}">
        <p14:creationId xmlns:p14="http://schemas.microsoft.com/office/powerpoint/2010/main" val="2806136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B6BBB8-FD46-46DF-B058-A9AE09CA7B10}" type="datetimeFigureOut">
              <a:rPr lang="en-US" smtClean="0"/>
              <a:t>4/12/2022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26087-8622-4E42-B914-3F42D5AF898E}" type="slidenum">
              <a:rPr lang="en-US" smtClean="0"/>
              <a:t>‹#›</a:t>
            </a:fld>
            <a:endParaRPr lang="en-US"/>
          </a:p>
        </p:txBody>
      </p:sp>
    </p:spTree>
    <p:extLst>
      <p:ext uri="{BB962C8B-B14F-4D97-AF65-F5344CB8AC3E}">
        <p14:creationId xmlns:p14="http://schemas.microsoft.com/office/powerpoint/2010/main" val="3909925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B6BBB8-FD46-46DF-B058-A9AE09CA7B10}" type="datetimeFigureOut">
              <a:rPr lang="en-US" smtClean="0"/>
              <a:t>4/12/2022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26087-8622-4E42-B914-3F42D5AF898E}" type="slidenum">
              <a:rPr lang="en-US" smtClean="0"/>
              <a:t>‹#›</a:t>
            </a:fld>
            <a:endParaRPr lang="en-US"/>
          </a:p>
        </p:txBody>
      </p:sp>
    </p:spTree>
    <p:extLst>
      <p:ext uri="{BB962C8B-B14F-4D97-AF65-F5344CB8AC3E}">
        <p14:creationId xmlns:p14="http://schemas.microsoft.com/office/powerpoint/2010/main" val="4038994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5B6BBB8-FD46-46DF-B058-A9AE09CA7B10}" type="datetimeFigureOut">
              <a:rPr lang="en-US" smtClean="0"/>
              <a:t>4/12/2022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26087-8622-4E42-B914-3F42D5AF898E}" type="slidenum">
              <a:rPr lang="en-US" smtClean="0"/>
              <a:t>‹#›</a:t>
            </a:fld>
            <a:endParaRPr lang="en-US"/>
          </a:p>
        </p:txBody>
      </p:sp>
    </p:spTree>
    <p:extLst>
      <p:ext uri="{BB962C8B-B14F-4D97-AF65-F5344CB8AC3E}">
        <p14:creationId xmlns:p14="http://schemas.microsoft.com/office/powerpoint/2010/main" val="891228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5B6BBB8-FD46-46DF-B058-A9AE09CA7B10}" type="datetimeFigureOut">
              <a:rPr lang="en-US" smtClean="0"/>
              <a:t>4/12/2022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D26087-8622-4E42-B914-3F42D5AF898E}" type="slidenum">
              <a:rPr lang="en-US" smtClean="0"/>
              <a:t>‹#›</a:t>
            </a:fld>
            <a:endParaRPr lang="en-US"/>
          </a:p>
        </p:txBody>
      </p:sp>
    </p:spTree>
    <p:extLst>
      <p:ext uri="{BB962C8B-B14F-4D97-AF65-F5344CB8AC3E}">
        <p14:creationId xmlns:p14="http://schemas.microsoft.com/office/powerpoint/2010/main" val="1226352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5B6BBB8-FD46-46DF-B058-A9AE09CA7B10}" type="datetimeFigureOut">
              <a:rPr lang="en-US" smtClean="0"/>
              <a:t>4/12/2022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D26087-8622-4E42-B914-3F42D5AF898E}" type="slidenum">
              <a:rPr lang="en-US" smtClean="0"/>
              <a:t>‹#›</a:t>
            </a:fld>
            <a:endParaRPr lang="en-US"/>
          </a:p>
        </p:txBody>
      </p:sp>
    </p:spTree>
    <p:extLst>
      <p:ext uri="{BB962C8B-B14F-4D97-AF65-F5344CB8AC3E}">
        <p14:creationId xmlns:p14="http://schemas.microsoft.com/office/powerpoint/2010/main" val="3378169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B6BBB8-FD46-46DF-B058-A9AE09CA7B10}" type="datetimeFigureOut">
              <a:rPr lang="en-US" smtClean="0"/>
              <a:t>4/12/2022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D26087-8622-4E42-B914-3F42D5AF898E}" type="slidenum">
              <a:rPr lang="en-US" smtClean="0"/>
              <a:t>‹#›</a:t>
            </a:fld>
            <a:endParaRPr lang="en-US"/>
          </a:p>
        </p:txBody>
      </p:sp>
    </p:spTree>
    <p:extLst>
      <p:ext uri="{BB962C8B-B14F-4D97-AF65-F5344CB8AC3E}">
        <p14:creationId xmlns:p14="http://schemas.microsoft.com/office/powerpoint/2010/main" val="1443154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B6BBB8-FD46-46DF-B058-A9AE09CA7B10}" type="datetimeFigureOut">
              <a:rPr lang="en-US" smtClean="0"/>
              <a:t>4/12/2022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26087-8622-4E42-B914-3F42D5AF898E}" type="slidenum">
              <a:rPr lang="en-US" smtClean="0"/>
              <a:t>‹#›</a:t>
            </a:fld>
            <a:endParaRPr lang="en-US"/>
          </a:p>
        </p:txBody>
      </p:sp>
    </p:spTree>
    <p:extLst>
      <p:ext uri="{BB962C8B-B14F-4D97-AF65-F5344CB8AC3E}">
        <p14:creationId xmlns:p14="http://schemas.microsoft.com/office/powerpoint/2010/main" val="3781018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B6BBB8-FD46-46DF-B058-A9AE09CA7B10}" type="datetimeFigureOut">
              <a:rPr lang="en-US" smtClean="0"/>
              <a:t>4/12/2022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26087-8622-4E42-B914-3F42D5AF898E}" type="slidenum">
              <a:rPr lang="en-US" smtClean="0"/>
              <a:t>‹#›</a:t>
            </a:fld>
            <a:endParaRPr lang="en-US"/>
          </a:p>
        </p:txBody>
      </p:sp>
    </p:spTree>
    <p:extLst>
      <p:ext uri="{BB962C8B-B14F-4D97-AF65-F5344CB8AC3E}">
        <p14:creationId xmlns:p14="http://schemas.microsoft.com/office/powerpoint/2010/main" val="2322891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B6BBB8-FD46-46DF-B058-A9AE09CA7B10}" type="datetimeFigureOut">
              <a:rPr lang="en-US" smtClean="0"/>
              <a:t>4/12/2022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D26087-8622-4E42-B914-3F42D5AF898E}" type="slidenum">
              <a:rPr lang="en-US" smtClean="0"/>
              <a:t>‹#›</a:t>
            </a:fld>
            <a:endParaRPr lang="en-US"/>
          </a:p>
        </p:txBody>
      </p:sp>
    </p:spTree>
    <p:extLst>
      <p:ext uri="{BB962C8B-B14F-4D97-AF65-F5344CB8AC3E}">
        <p14:creationId xmlns:p14="http://schemas.microsoft.com/office/powerpoint/2010/main" val="21652653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audio" Target="../media/audio6.wav"/><Relationship Id="rId1" Type="http://schemas.openxmlformats.org/officeDocument/2006/relationships/slideLayout" Target="../slideLayouts/slideLayout7.xml"/><Relationship Id="rId5" Type="http://schemas.openxmlformats.org/officeDocument/2006/relationships/image" Target="../media/image27.gif"/><Relationship Id="rId4" Type="http://schemas.openxmlformats.org/officeDocument/2006/relationships/slide" Target="slide6.xml"/></Relationships>
</file>

<file path=ppt/slides/_rels/slide13.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28.gif"/><Relationship Id="rId1" Type="http://schemas.openxmlformats.org/officeDocument/2006/relationships/slideLayout" Target="../slideLayouts/slideLayout2.xml"/><Relationship Id="rId4" Type="http://schemas.openxmlformats.org/officeDocument/2006/relationships/image" Target="../media/image29.gif"/></Relationships>
</file>

<file path=ppt/slides/_rels/slide1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8.gif"/><Relationship Id="rId1" Type="http://schemas.openxmlformats.org/officeDocument/2006/relationships/slideLayout" Target="../slideLayouts/slideLayout2.xml"/><Relationship Id="rId4" Type="http://schemas.openxmlformats.org/officeDocument/2006/relationships/slide" Target="slide6.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8.gif"/><Relationship Id="rId1" Type="http://schemas.openxmlformats.org/officeDocument/2006/relationships/slideLayout" Target="../slideLayouts/slideLayout2.xml"/><Relationship Id="rId4" Type="http://schemas.openxmlformats.org/officeDocument/2006/relationships/slide" Target="slide6.xml"/></Relationships>
</file>

<file path=ppt/slides/_rels/slide1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audio" Target="../media/audio6.wav"/><Relationship Id="rId1" Type="http://schemas.openxmlformats.org/officeDocument/2006/relationships/slideLayout" Target="../slideLayouts/slideLayout7.xml"/><Relationship Id="rId6" Type="http://schemas.openxmlformats.org/officeDocument/2006/relationships/image" Target="../media/image31.gif"/><Relationship Id="rId5" Type="http://schemas.openxmlformats.org/officeDocument/2006/relationships/image" Target="../media/image30.gif"/><Relationship Id="rId4" Type="http://schemas.openxmlformats.org/officeDocument/2006/relationships/slide" Target="slide6.xml"/></Relationships>
</file>

<file path=ppt/slides/_rels/slide17.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28.gif"/><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28.gif"/><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19.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audio" Target="../media/audio6.wav"/><Relationship Id="rId1" Type="http://schemas.openxmlformats.org/officeDocument/2006/relationships/slideLayout" Target="../slideLayouts/slideLayout2.xml"/><Relationship Id="rId6" Type="http://schemas.openxmlformats.org/officeDocument/2006/relationships/slide" Target="slide6.xml"/><Relationship Id="rId5" Type="http://schemas.openxmlformats.org/officeDocument/2006/relationships/image" Target="../media/image37.gif"/><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slideLayout" Target="../slideLayouts/slideLayout12.xml"/><Relationship Id="rId1" Type="http://schemas.openxmlformats.org/officeDocument/2006/relationships/audio" Target="file:///G:\E8-U13read-MH\AVSEQ12.mp3" TargetMode="External"/><Relationship Id="rId6" Type="http://schemas.openxmlformats.org/officeDocument/2006/relationships/image" Target="../media/image4.png"/><Relationship Id="rId5" Type="http://schemas.openxmlformats.org/officeDocument/2006/relationships/image" Target="../media/image3.gif"/><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38.gif"/><Relationship Id="rId7" Type="http://schemas.openxmlformats.org/officeDocument/2006/relationships/slide" Target="slide6.xml"/><Relationship Id="rId2" Type="http://schemas.openxmlformats.org/officeDocument/2006/relationships/audio" Target="../media/audio6.wav"/><Relationship Id="rId1" Type="http://schemas.openxmlformats.org/officeDocument/2006/relationships/slideLayout" Target="../slideLayouts/slideLayout2.xml"/><Relationship Id="rId6" Type="http://schemas.openxmlformats.org/officeDocument/2006/relationships/image" Target="../media/image41.gif"/><Relationship Id="rId5" Type="http://schemas.openxmlformats.org/officeDocument/2006/relationships/image" Target="../media/image40.gif"/><Relationship Id="rId4" Type="http://schemas.openxmlformats.org/officeDocument/2006/relationships/image" Target="../media/image39.jpeg"/></Relationships>
</file>

<file path=ppt/slides/_rels/slide21.xml.rels><?xml version="1.0" encoding="UTF-8" standalone="yes"?>
<Relationships xmlns="http://schemas.openxmlformats.org/package/2006/relationships"><Relationship Id="rId3" Type="http://schemas.openxmlformats.org/officeDocument/2006/relationships/image" Target="../media/image42.gif"/><Relationship Id="rId7" Type="http://schemas.openxmlformats.org/officeDocument/2006/relationships/slide" Target="slide6.xml"/><Relationship Id="rId2" Type="http://schemas.openxmlformats.org/officeDocument/2006/relationships/audio" Target="../media/audio6.wav"/><Relationship Id="rId1" Type="http://schemas.openxmlformats.org/officeDocument/2006/relationships/slideLayout" Target="../slideLayouts/slideLayout2.xml"/><Relationship Id="rId6" Type="http://schemas.openxmlformats.org/officeDocument/2006/relationships/image" Target="../media/image45.gif"/><Relationship Id="rId5" Type="http://schemas.openxmlformats.org/officeDocument/2006/relationships/image" Target="../media/image44.gif"/><Relationship Id="rId4" Type="http://schemas.openxmlformats.org/officeDocument/2006/relationships/image" Target="../media/image43.gif"/></Relationships>
</file>

<file path=ppt/slides/_rels/slide22.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slideLayout" Target="../slideLayouts/slideLayout2.xml"/><Relationship Id="rId1" Type="http://schemas.openxmlformats.org/officeDocument/2006/relationships/audio" Target="file:///C:\Documents%20and%20Settings\Administrator\My%20Documents\Trang%20t&#7843;i%20xu&#7889;ng\Jingle%20Bells%20-%20Boney%20M.mp3" TargetMode="External"/><Relationship Id="rId6" Type="http://schemas.openxmlformats.org/officeDocument/2006/relationships/image" Target="../media/image4.png"/><Relationship Id="rId5" Type="http://schemas.openxmlformats.org/officeDocument/2006/relationships/image" Target="../media/image11.gif"/><Relationship Id="rId4" Type="http://schemas.openxmlformats.org/officeDocument/2006/relationships/image" Target="../media/image46.gif"/></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image" Target="../media/image6.gif"/><Relationship Id="rId7" Type="http://schemas.openxmlformats.org/officeDocument/2006/relationships/image" Target="../media/image10.gif"/><Relationship Id="rId2" Type="http://schemas.openxmlformats.org/officeDocument/2006/relationships/image" Target="../media/image5.jpeg"/><Relationship Id="rId1" Type="http://schemas.openxmlformats.org/officeDocument/2006/relationships/slideLayout" Target="../slideLayouts/slideLayout12.xml"/><Relationship Id="rId6" Type="http://schemas.openxmlformats.org/officeDocument/2006/relationships/image" Target="../media/image9.jpeg"/><Relationship Id="rId5" Type="http://schemas.openxmlformats.org/officeDocument/2006/relationships/image" Target="../media/image8.gif"/><Relationship Id="rId4" Type="http://schemas.openxmlformats.org/officeDocument/2006/relationships/image" Target="../media/image7.jpeg"/><Relationship Id="rId9" Type="http://schemas.openxmlformats.org/officeDocument/2006/relationships/image" Target="../media/image12.jpeg"/></Relationships>
</file>

<file path=ppt/slides/_rels/slide4.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8.gif"/><Relationship Id="rId5" Type="http://schemas.openxmlformats.org/officeDocument/2006/relationships/image" Target="../media/image7.jpeg"/><Relationship Id="rId4" Type="http://schemas.openxmlformats.org/officeDocument/2006/relationships/image" Target="../media/image6.gif"/></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audio" Target="../media/audio3.wav"/><Relationship Id="rId7" Type="http://schemas.openxmlformats.org/officeDocument/2006/relationships/image" Target="../media/image15.jpeg"/><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audio" Target="../media/audio5.wav"/><Relationship Id="rId4" Type="http://schemas.openxmlformats.org/officeDocument/2006/relationships/audio" Target="../media/audio4.wav"/><Relationship Id="rId9"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21.jpeg"/><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22.gif"/><Relationship Id="rId1" Type="http://schemas.openxmlformats.org/officeDocument/2006/relationships/slideLayout" Target="../slideLayouts/slideLayout12.xml"/><Relationship Id="rId5" Type="http://schemas.openxmlformats.org/officeDocument/2006/relationships/image" Target="../media/image24.gif"/><Relationship Id="rId4" Type="http://schemas.openxmlformats.org/officeDocument/2006/relationships/image" Target="../media/image23.gi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62" name="Text Box 13"/>
          <p:cNvSpPr txBox="1">
            <a:spLocks noChangeArrowheads="1"/>
          </p:cNvSpPr>
          <p:nvPr/>
        </p:nvSpPr>
        <p:spPr bwMode="auto">
          <a:xfrm>
            <a:off x="228600" y="0"/>
            <a:ext cx="5791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50000"/>
              </a:spcBef>
            </a:pPr>
            <a:r>
              <a:rPr lang="en-US" sz="3600" b="1">
                <a:solidFill>
                  <a:srgbClr val="FF0000"/>
                </a:solidFill>
                <a:cs typeface="Arial" charset="0"/>
              </a:rPr>
              <a:t>GAME: QUICK EYES</a:t>
            </a:r>
          </a:p>
        </p:txBody>
      </p:sp>
      <p:sp>
        <p:nvSpPr>
          <p:cNvPr id="74763" name="Text Box 14"/>
          <p:cNvSpPr txBox="1">
            <a:spLocks noChangeArrowheads="1"/>
          </p:cNvSpPr>
          <p:nvPr/>
        </p:nvSpPr>
        <p:spPr bwMode="auto">
          <a:xfrm>
            <a:off x="1447800" y="457200"/>
            <a:ext cx="57912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50000"/>
              </a:spcBef>
            </a:pPr>
            <a:r>
              <a:rPr lang="en-US" sz="3600" b="1">
                <a:solidFill>
                  <a:srgbClr val="0000CC"/>
                </a:solidFill>
                <a:cs typeface="Arial" charset="0"/>
              </a:rPr>
              <a:t>Write the names of the festivals you have seen</a:t>
            </a:r>
          </a:p>
        </p:txBody>
      </p:sp>
      <p:sp>
        <p:nvSpPr>
          <p:cNvPr id="74768" name="Oval 16"/>
          <p:cNvSpPr>
            <a:spLocks noChangeArrowheads="1"/>
          </p:cNvSpPr>
          <p:nvPr/>
        </p:nvSpPr>
        <p:spPr bwMode="auto">
          <a:xfrm>
            <a:off x="2590800" y="3124200"/>
            <a:ext cx="3505200" cy="1752600"/>
          </a:xfrm>
          <a:prstGeom prst="ellipse">
            <a:avLst/>
          </a:prstGeom>
          <a:solidFill>
            <a:srgbClr val="3333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00"/>
              </a:solidFill>
            </a:endParaRPr>
          </a:p>
        </p:txBody>
      </p:sp>
      <p:sp>
        <p:nvSpPr>
          <p:cNvPr id="74769" name="Rectangle 17"/>
          <p:cNvSpPr>
            <a:spLocks noChangeArrowheads="1"/>
          </p:cNvSpPr>
          <p:nvPr/>
        </p:nvSpPr>
        <p:spPr bwMode="auto">
          <a:xfrm>
            <a:off x="2743200" y="3519488"/>
            <a:ext cx="3200400" cy="82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a:solidFill>
                  <a:srgbClr val="FFFFFF"/>
                </a:solidFill>
              </a:rPr>
              <a:t>names of the festivals</a:t>
            </a:r>
          </a:p>
        </p:txBody>
      </p:sp>
      <p:grpSp>
        <p:nvGrpSpPr>
          <p:cNvPr id="74780" name="Group 28"/>
          <p:cNvGrpSpPr>
            <a:grpSpLocks/>
          </p:cNvGrpSpPr>
          <p:nvPr/>
        </p:nvGrpSpPr>
        <p:grpSpPr bwMode="auto">
          <a:xfrm>
            <a:off x="5486400" y="2209800"/>
            <a:ext cx="2590800" cy="1066800"/>
            <a:chOff x="3456" y="1392"/>
            <a:chExt cx="1632" cy="672"/>
          </a:xfrm>
        </p:grpSpPr>
        <p:sp>
          <p:nvSpPr>
            <p:cNvPr id="74770" name="Line 18"/>
            <p:cNvSpPr>
              <a:spLocks noChangeShapeType="1"/>
            </p:cNvSpPr>
            <p:nvPr/>
          </p:nvSpPr>
          <p:spPr bwMode="auto">
            <a:xfrm flipV="1">
              <a:off x="3456" y="1728"/>
              <a:ext cx="768" cy="336"/>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71" name="Rectangle 19"/>
            <p:cNvSpPr>
              <a:spLocks noChangeArrowheads="1"/>
            </p:cNvSpPr>
            <p:nvPr/>
          </p:nvSpPr>
          <p:spPr bwMode="auto">
            <a:xfrm>
              <a:off x="4224" y="1392"/>
              <a:ext cx="864" cy="336"/>
            </a:xfrm>
            <a:prstGeom prst="rect">
              <a:avLst/>
            </a:prstGeom>
            <a:solidFill>
              <a:srgbClr val="FFFF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solidFill>
                    <a:srgbClr val="FF0000"/>
                  </a:solidFill>
                </a:rPr>
                <a:t>Tet</a:t>
              </a:r>
            </a:p>
          </p:txBody>
        </p:sp>
      </p:grpSp>
      <p:grpSp>
        <p:nvGrpSpPr>
          <p:cNvPr id="74781" name="Group 29"/>
          <p:cNvGrpSpPr>
            <a:grpSpLocks/>
          </p:cNvGrpSpPr>
          <p:nvPr/>
        </p:nvGrpSpPr>
        <p:grpSpPr bwMode="auto">
          <a:xfrm>
            <a:off x="5181600" y="4800600"/>
            <a:ext cx="2362200" cy="762000"/>
            <a:chOff x="3264" y="3024"/>
            <a:chExt cx="1488" cy="480"/>
          </a:xfrm>
        </p:grpSpPr>
        <p:sp>
          <p:nvSpPr>
            <p:cNvPr id="74772" name="Line 20"/>
            <p:cNvSpPr>
              <a:spLocks noChangeShapeType="1"/>
            </p:cNvSpPr>
            <p:nvPr/>
          </p:nvSpPr>
          <p:spPr bwMode="auto">
            <a:xfrm>
              <a:off x="3264" y="3024"/>
              <a:ext cx="624" cy="288"/>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73" name="Rectangle 21"/>
            <p:cNvSpPr>
              <a:spLocks noChangeArrowheads="1"/>
            </p:cNvSpPr>
            <p:nvPr/>
          </p:nvSpPr>
          <p:spPr bwMode="auto">
            <a:xfrm>
              <a:off x="3888" y="3168"/>
              <a:ext cx="864" cy="336"/>
            </a:xfrm>
            <a:prstGeom prst="rect">
              <a:avLst/>
            </a:prstGeom>
            <a:solidFill>
              <a:srgbClr val="6600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solidFill>
                    <a:schemeClr val="bg1"/>
                  </a:solidFill>
                </a:rPr>
                <a:t>Christmas</a:t>
              </a:r>
            </a:p>
          </p:txBody>
        </p:sp>
      </p:grpSp>
      <p:grpSp>
        <p:nvGrpSpPr>
          <p:cNvPr id="74779" name="Group 27"/>
          <p:cNvGrpSpPr>
            <a:grpSpLocks/>
          </p:cNvGrpSpPr>
          <p:nvPr/>
        </p:nvGrpSpPr>
        <p:grpSpPr bwMode="auto">
          <a:xfrm>
            <a:off x="1371600" y="2235200"/>
            <a:ext cx="1600200" cy="1193800"/>
            <a:chOff x="864" y="1408"/>
            <a:chExt cx="1008" cy="752"/>
          </a:xfrm>
        </p:grpSpPr>
        <p:sp>
          <p:nvSpPr>
            <p:cNvPr id="74775" name="Line 23"/>
            <p:cNvSpPr>
              <a:spLocks noChangeShapeType="1"/>
            </p:cNvSpPr>
            <p:nvPr/>
          </p:nvSpPr>
          <p:spPr bwMode="auto">
            <a:xfrm flipH="1" flipV="1">
              <a:off x="1392" y="1776"/>
              <a:ext cx="480" cy="384"/>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76" name="Rectangle 24"/>
            <p:cNvSpPr>
              <a:spLocks noChangeArrowheads="1"/>
            </p:cNvSpPr>
            <p:nvPr/>
          </p:nvSpPr>
          <p:spPr bwMode="auto">
            <a:xfrm>
              <a:off x="864" y="1408"/>
              <a:ext cx="864" cy="336"/>
            </a:xfrm>
            <a:prstGeom prst="rect">
              <a:avLst/>
            </a:prstGeom>
            <a:solidFill>
              <a:srgbClr val="6600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solidFill>
                    <a:srgbClr val="FFFFFF"/>
                  </a:solidFill>
                </a:rPr>
                <a:t>Easter</a:t>
              </a:r>
            </a:p>
          </p:txBody>
        </p:sp>
      </p:grpSp>
      <p:grpSp>
        <p:nvGrpSpPr>
          <p:cNvPr id="74782" name="Group 30"/>
          <p:cNvGrpSpPr>
            <a:grpSpLocks/>
          </p:cNvGrpSpPr>
          <p:nvPr/>
        </p:nvGrpSpPr>
        <p:grpSpPr bwMode="auto">
          <a:xfrm>
            <a:off x="1600200" y="4648200"/>
            <a:ext cx="1600200" cy="1219200"/>
            <a:chOff x="1008" y="2928"/>
            <a:chExt cx="1008" cy="768"/>
          </a:xfrm>
        </p:grpSpPr>
        <p:sp>
          <p:nvSpPr>
            <p:cNvPr id="74777" name="Line 25"/>
            <p:cNvSpPr>
              <a:spLocks noChangeShapeType="1"/>
            </p:cNvSpPr>
            <p:nvPr/>
          </p:nvSpPr>
          <p:spPr bwMode="auto">
            <a:xfrm flipH="1">
              <a:off x="1680" y="2928"/>
              <a:ext cx="336" cy="432"/>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78" name="Rectangle 26"/>
            <p:cNvSpPr>
              <a:spLocks noChangeArrowheads="1"/>
            </p:cNvSpPr>
            <p:nvPr/>
          </p:nvSpPr>
          <p:spPr bwMode="auto">
            <a:xfrm>
              <a:off x="1008" y="3360"/>
              <a:ext cx="864" cy="336"/>
            </a:xfrm>
            <a:prstGeom prst="rect">
              <a:avLst/>
            </a:prstGeom>
            <a:solidFill>
              <a:schemeClr val="accent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solidFill>
                    <a:srgbClr val="FFFF00"/>
                  </a:solidFill>
                </a:rPr>
                <a:t>Birthday</a:t>
              </a:r>
            </a:p>
          </p:txBody>
        </p:sp>
      </p:grpSp>
    </p:spTree>
    <p:extLst>
      <p:ext uri="{BB962C8B-B14F-4D97-AF65-F5344CB8AC3E}">
        <p14:creationId xmlns:p14="http://schemas.microsoft.com/office/powerpoint/2010/main" val="10266567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nodeType="clickEffect">
                                  <p:stCondLst>
                                    <p:cond delay="0"/>
                                  </p:stCondLst>
                                  <p:childTnLst>
                                    <p:set>
                                      <p:cBhvr>
                                        <p:cTn id="6" dur="1" fill="hold">
                                          <p:stCondLst>
                                            <p:cond delay="0"/>
                                          </p:stCondLst>
                                        </p:cTn>
                                        <p:tgtEl>
                                          <p:spTgt spid="74779"/>
                                        </p:tgtEl>
                                        <p:attrNameLst>
                                          <p:attrName>style.visibility</p:attrName>
                                        </p:attrNameLst>
                                      </p:cBhvr>
                                      <p:to>
                                        <p:strVal val="visible"/>
                                      </p:to>
                                    </p:set>
                                    <p:anim calcmode="lin" valueType="num">
                                      <p:cBhvr additive="base">
                                        <p:cTn id="7" dur="1000" fill="hold"/>
                                        <p:tgtEl>
                                          <p:spTgt spid="74779"/>
                                        </p:tgtEl>
                                        <p:attrNameLst>
                                          <p:attrName>ppt_x</p:attrName>
                                        </p:attrNameLst>
                                      </p:cBhvr>
                                      <p:tavLst>
                                        <p:tav tm="0">
                                          <p:val>
                                            <p:strVal val="1+#ppt_w/2"/>
                                          </p:val>
                                        </p:tav>
                                        <p:tav tm="100000">
                                          <p:val>
                                            <p:strVal val="#ppt_x"/>
                                          </p:val>
                                        </p:tav>
                                      </p:tavLst>
                                    </p:anim>
                                    <p:anim calcmode="lin" valueType="num">
                                      <p:cBhvr additive="base">
                                        <p:cTn id="8" dur="1000" fill="hold"/>
                                        <p:tgtEl>
                                          <p:spTgt spid="7477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2" fill="hold" nodeType="clickEffect">
                                  <p:stCondLst>
                                    <p:cond delay="0"/>
                                  </p:stCondLst>
                                  <p:childTnLst>
                                    <p:set>
                                      <p:cBhvr>
                                        <p:cTn id="12" dur="1" fill="hold">
                                          <p:stCondLst>
                                            <p:cond delay="0"/>
                                          </p:stCondLst>
                                        </p:cTn>
                                        <p:tgtEl>
                                          <p:spTgt spid="74780"/>
                                        </p:tgtEl>
                                        <p:attrNameLst>
                                          <p:attrName>style.visibility</p:attrName>
                                        </p:attrNameLst>
                                      </p:cBhvr>
                                      <p:to>
                                        <p:strVal val="visible"/>
                                      </p:to>
                                    </p:set>
                                    <p:anim calcmode="lin" valueType="num">
                                      <p:cBhvr additive="base">
                                        <p:cTn id="13" dur="1000" fill="hold"/>
                                        <p:tgtEl>
                                          <p:spTgt spid="74780"/>
                                        </p:tgtEl>
                                        <p:attrNameLst>
                                          <p:attrName>ppt_x</p:attrName>
                                        </p:attrNameLst>
                                      </p:cBhvr>
                                      <p:tavLst>
                                        <p:tav tm="0">
                                          <p:val>
                                            <p:strVal val="0-#ppt_w/2"/>
                                          </p:val>
                                        </p:tav>
                                        <p:tav tm="100000">
                                          <p:val>
                                            <p:strVal val="#ppt_x"/>
                                          </p:val>
                                        </p:tav>
                                      </p:tavLst>
                                    </p:anim>
                                    <p:anim calcmode="lin" valueType="num">
                                      <p:cBhvr additive="base">
                                        <p:cTn id="14" dur="1000" fill="hold"/>
                                        <p:tgtEl>
                                          <p:spTgt spid="74780"/>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9" fill="hold" nodeType="clickEffect">
                                  <p:stCondLst>
                                    <p:cond delay="0"/>
                                  </p:stCondLst>
                                  <p:childTnLst>
                                    <p:set>
                                      <p:cBhvr>
                                        <p:cTn id="18" dur="1" fill="hold">
                                          <p:stCondLst>
                                            <p:cond delay="0"/>
                                          </p:stCondLst>
                                        </p:cTn>
                                        <p:tgtEl>
                                          <p:spTgt spid="74781"/>
                                        </p:tgtEl>
                                        <p:attrNameLst>
                                          <p:attrName>style.visibility</p:attrName>
                                        </p:attrNameLst>
                                      </p:cBhvr>
                                      <p:to>
                                        <p:strVal val="visible"/>
                                      </p:to>
                                    </p:set>
                                    <p:anim calcmode="lin" valueType="num">
                                      <p:cBhvr additive="base">
                                        <p:cTn id="19" dur="1000" fill="hold"/>
                                        <p:tgtEl>
                                          <p:spTgt spid="74781"/>
                                        </p:tgtEl>
                                        <p:attrNameLst>
                                          <p:attrName>ppt_x</p:attrName>
                                        </p:attrNameLst>
                                      </p:cBhvr>
                                      <p:tavLst>
                                        <p:tav tm="0">
                                          <p:val>
                                            <p:strVal val="0-#ppt_w/2"/>
                                          </p:val>
                                        </p:tav>
                                        <p:tav tm="100000">
                                          <p:val>
                                            <p:strVal val="#ppt_x"/>
                                          </p:val>
                                        </p:tav>
                                      </p:tavLst>
                                    </p:anim>
                                    <p:anim calcmode="lin" valueType="num">
                                      <p:cBhvr additive="base">
                                        <p:cTn id="20" dur="1000" fill="hold"/>
                                        <p:tgtEl>
                                          <p:spTgt spid="74781"/>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3" fill="hold" nodeType="clickEffect">
                                  <p:stCondLst>
                                    <p:cond delay="0"/>
                                  </p:stCondLst>
                                  <p:childTnLst>
                                    <p:set>
                                      <p:cBhvr>
                                        <p:cTn id="24" dur="1" fill="hold">
                                          <p:stCondLst>
                                            <p:cond delay="0"/>
                                          </p:stCondLst>
                                        </p:cTn>
                                        <p:tgtEl>
                                          <p:spTgt spid="74782"/>
                                        </p:tgtEl>
                                        <p:attrNameLst>
                                          <p:attrName>style.visibility</p:attrName>
                                        </p:attrNameLst>
                                      </p:cBhvr>
                                      <p:to>
                                        <p:strVal val="visible"/>
                                      </p:to>
                                    </p:set>
                                    <p:anim calcmode="lin" valueType="num">
                                      <p:cBhvr additive="base">
                                        <p:cTn id="25" dur="1000" fill="hold"/>
                                        <p:tgtEl>
                                          <p:spTgt spid="74782"/>
                                        </p:tgtEl>
                                        <p:attrNameLst>
                                          <p:attrName>ppt_x</p:attrName>
                                        </p:attrNameLst>
                                      </p:cBhvr>
                                      <p:tavLst>
                                        <p:tav tm="0">
                                          <p:val>
                                            <p:strVal val="1+#ppt_w/2"/>
                                          </p:val>
                                        </p:tav>
                                        <p:tav tm="100000">
                                          <p:val>
                                            <p:strVal val="#ppt_x"/>
                                          </p:val>
                                        </p:tav>
                                      </p:tavLst>
                                    </p:anim>
                                    <p:anim calcmode="lin" valueType="num">
                                      <p:cBhvr additive="base">
                                        <p:cTn id="26" dur="1000" fill="hold"/>
                                        <p:tgtEl>
                                          <p:spTgt spid="7478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WordArt 2"/>
          <p:cNvSpPr>
            <a:spLocks noChangeArrowheads="1" noChangeShapeType="1" noTextEdit="1"/>
          </p:cNvSpPr>
          <p:nvPr/>
        </p:nvSpPr>
        <p:spPr bwMode="auto">
          <a:xfrm>
            <a:off x="1752600" y="609600"/>
            <a:ext cx="6248400" cy="381000"/>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0800000"/>
              </a:avLst>
            </a:prstTxWarp>
          </a:bodyPr>
          <a:lstStyle/>
          <a:p>
            <a:r>
              <a:rPr lang="en-US" sz="3600" b="1" kern="10">
                <a:ln w="9525">
                  <a:solidFill>
                    <a:srgbClr val="FF0000"/>
                  </a:solidFill>
                  <a:round/>
                  <a:headEnd/>
                  <a:tailEnd/>
                </a:ln>
                <a:solidFill>
                  <a:srgbClr val="0000CC"/>
                </a:solidFill>
                <a:latin typeface=".VnUniverseH"/>
              </a:rPr>
              <a:t>home work</a:t>
            </a:r>
          </a:p>
        </p:txBody>
      </p:sp>
      <p:sp>
        <p:nvSpPr>
          <p:cNvPr id="92163" name="Text Box 3"/>
          <p:cNvSpPr txBox="1">
            <a:spLocks noChangeArrowheads="1"/>
          </p:cNvSpPr>
          <p:nvPr/>
        </p:nvSpPr>
        <p:spPr bwMode="auto">
          <a:xfrm>
            <a:off x="304800" y="1219200"/>
            <a:ext cx="8610600" cy="3694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sz="4000" b="1" i="1" u="sng">
                <a:solidFill>
                  <a:srgbClr val="FF0000"/>
                </a:solidFill>
                <a:latin typeface="Tahoma" pitchFamily="34" charset="0"/>
              </a:rPr>
              <a:t>Write it up:</a:t>
            </a:r>
          </a:p>
          <a:p>
            <a:pPr algn="l" eaLnBrk="0" hangingPunct="0">
              <a:spcBef>
                <a:spcPct val="50000"/>
              </a:spcBef>
            </a:pPr>
            <a:r>
              <a:rPr lang="en-US" sz="2800" b="1">
                <a:solidFill>
                  <a:schemeClr val="bg1"/>
                </a:solidFill>
                <a:latin typeface="Tahoma" pitchFamily="34" charset="0"/>
              </a:rPr>
              <a:t> </a:t>
            </a:r>
            <a:r>
              <a:rPr lang="en-US" sz="2800" b="1">
                <a:solidFill>
                  <a:srgbClr val="0000CC"/>
                </a:solidFill>
                <a:latin typeface="Tahoma" pitchFamily="34" charset="0"/>
              </a:rPr>
              <a:t>- Use the information in the map to write the brief paragraphs.</a:t>
            </a:r>
          </a:p>
          <a:p>
            <a:pPr algn="l" eaLnBrk="0" hangingPunct="0">
              <a:spcBef>
                <a:spcPct val="50000"/>
              </a:spcBef>
            </a:pPr>
            <a:r>
              <a:rPr lang="en-US" sz="2800" b="1">
                <a:solidFill>
                  <a:srgbClr val="0000CC"/>
                </a:solidFill>
                <a:latin typeface="Tahoma" pitchFamily="34" charset="0"/>
              </a:rPr>
              <a:t>- Learn grammar: passive voice</a:t>
            </a:r>
          </a:p>
          <a:p>
            <a:pPr algn="l" eaLnBrk="0" hangingPunct="0">
              <a:spcBef>
                <a:spcPct val="50000"/>
              </a:spcBef>
              <a:buFontTx/>
              <a:buChar char="-"/>
            </a:pPr>
            <a:r>
              <a:rPr lang="en-US" sz="2800" b="1">
                <a:solidFill>
                  <a:srgbClr val="0000CC"/>
                </a:solidFill>
                <a:latin typeface="Tahoma" pitchFamily="34" charset="0"/>
              </a:rPr>
              <a:t>Do exercises 1,5,6 in the workbook.</a:t>
            </a:r>
          </a:p>
          <a:p>
            <a:pPr algn="l" eaLnBrk="0" hangingPunct="0">
              <a:spcBef>
                <a:spcPct val="50000"/>
              </a:spcBef>
            </a:pPr>
            <a:r>
              <a:rPr lang="en-US" sz="2800" b="1">
                <a:solidFill>
                  <a:srgbClr val="0000CC"/>
                </a:solidFill>
                <a:latin typeface="Tahoma" pitchFamily="34" charset="0"/>
              </a:rPr>
              <a:t>- Prepare Unit 13 : Write</a:t>
            </a:r>
          </a:p>
        </p:txBody>
      </p:sp>
      <p:pic>
        <p:nvPicPr>
          <p:cNvPr id="92164" name="Picture 4" descr="poinsettagng[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5029200"/>
            <a:ext cx="695325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47763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1138" name="Picture 8" descr="j012410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8991600" cy="670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39" name="Rectangle 2"/>
          <p:cNvSpPr>
            <a:spLocks noGrp="1" noChangeArrowheads="1"/>
          </p:cNvSpPr>
          <p:nvPr>
            <p:ph type="title" idx="4294967295"/>
          </p:nvPr>
        </p:nvSpPr>
        <p:spPr/>
        <p:txBody>
          <a:bodyPr/>
          <a:lstStyle/>
          <a:p>
            <a:r>
              <a:rPr lang="en-US" sz="4800" b="1">
                <a:solidFill>
                  <a:srgbClr val="CC6600"/>
                </a:solidFill>
                <a:latin typeface="Times New Roman" pitchFamily="18" charset="0"/>
              </a:rPr>
              <a:t>HOMEWORK</a:t>
            </a:r>
          </a:p>
        </p:txBody>
      </p:sp>
      <p:sp>
        <p:nvSpPr>
          <p:cNvPr id="91140" name="Rectangle 3"/>
          <p:cNvSpPr>
            <a:spLocks noGrp="1" noChangeArrowheads="1"/>
          </p:cNvSpPr>
          <p:nvPr>
            <p:ph type="body" idx="4294967295"/>
          </p:nvPr>
        </p:nvSpPr>
        <p:spPr>
          <a:xfrm>
            <a:off x="2057400" y="2819400"/>
            <a:ext cx="7086600" cy="3505200"/>
          </a:xfrm>
        </p:spPr>
        <p:txBody>
          <a:bodyPr/>
          <a:lstStyle/>
          <a:p>
            <a:pPr>
              <a:buFontTx/>
              <a:buNone/>
            </a:pPr>
            <a:r>
              <a:rPr lang="en-US" sz="3600"/>
              <a:t>1, Use the information in the map to write the brief paragraphs</a:t>
            </a:r>
          </a:p>
          <a:p>
            <a:pPr>
              <a:buFontTx/>
              <a:buNone/>
            </a:pPr>
            <a:r>
              <a:rPr lang="en-US" sz="3600"/>
              <a:t>2, Learn passive voice to do exercises 1,6,5</a:t>
            </a:r>
          </a:p>
          <a:p>
            <a:pPr>
              <a:buFontTx/>
              <a:buNone/>
            </a:pPr>
            <a:r>
              <a:rPr lang="en-US" sz="3600"/>
              <a:t>3, Prepare -  write </a:t>
            </a:r>
          </a:p>
        </p:txBody>
      </p:sp>
    </p:spTree>
    <p:extLst>
      <p:ext uri="{BB962C8B-B14F-4D97-AF65-F5344CB8AC3E}">
        <p14:creationId xmlns:p14="http://schemas.microsoft.com/office/powerpoint/2010/main" val="159090842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4" name="WordArt 2">
            <a:hlinkClick r:id="rId3" action="ppaction://hlinksldjump"/>
          </p:cNvPr>
          <p:cNvSpPr>
            <a:spLocks noChangeArrowheads="1" noChangeShapeType="1" noTextEdit="1"/>
          </p:cNvSpPr>
          <p:nvPr/>
        </p:nvSpPr>
        <p:spPr bwMode="auto">
          <a:xfrm>
            <a:off x="762000" y="228600"/>
            <a:ext cx="8077200" cy="581025"/>
          </a:xfrm>
          <a:prstGeom prst="rect">
            <a:avLst/>
          </a:prstGeom>
        </p:spPr>
        <p:txBody>
          <a:bodyPr wrap="none" fromWordArt="1">
            <a:prstTxWarp prst="textPlain">
              <a:avLst>
                <a:gd name="adj" fmla="val 50000"/>
              </a:avLst>
            </a:prstTxWarp>
          </a:bodyPr>
          <a:lstStyle/>
          <a:p>
            <a:r>
              <a:rPr lang="en-US" sz="3600" kern="10">
                <a:ln w="12700">
                  <a:solidFill>
                    <a:srgbClr val="0000CC"/>
                  </a:solidFill>
                  <a:round/>
                  <a:headEnd/>
                  <a:tailEnd/>
                </a:ln>
                <a:solidFill>
                  <a:srgbClr val="0000CC">
                    <a:alpha val="50000"/>
                  </a:srgbClr>
                </a:solidFill>
                <a:effectLst>
                  <a:outerShdw dist="45791" dir="2021404" algn="ctr" rotWithShape="0">
                    <a:srgbClr val="9999FF"/>
                  </a:outerShdw>
                </a:effectLst>
                <a:latin typeface=".VnTimeH"/>
              </a:rPr>
              <a:t>lucky number</a:t>
            </a:r>
          </a:p>
        </p:txBody>
      </p:sp>
      <p:sp>
        <p:nvSpPr>
          <p:cNvPr id="38916" name="AutoShape 4">
            <a:hlinkClick r:id="rId4" action="ppaction://hlinksldjump" highlightClick="1"/>
          </p:cNvPr>
          <p:cNvSpPr>
            <a:spLocks noChangeArrowheads="1"/>
          </p:cNvSpPr>
          <p:nvPr/>
        </p:nvSpPr>
        <p:spPr bwMode="auto">
          <a:xfrm>
            <a:off x="8534400" y="6172200"/>
            <a:ext cx="304800" cy="381000"/>
          </a:xfrm>
          <a:prstGeom prst="actionButtonMovie">
            <a:avLst/>
          </a:prstGeom>
          <a:solidFill>
            <a:srgbClr val="CC00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38918" name="Picture 6" descr="santalaf[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1676400"/>
            <a:ext cx="4724400"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96853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fill="hold" grpId="0" nodeType="afterEffect">
                                  <p:stCondLst>
                                    <p:cond delay="0"/>
                                  </p:stCondLst>
                                  <p:childTnLst>
                                    <p:set>
                                      <p:cBhvr>
                                        <p:cTn id="6" dur="1" fill="hold">
                                          <p:stCondLst>
                                            <p:cond delay="0"/>
                                          </p:stCondLst>
                                        </p:cTn>
                                        <p:tgtEl>
                                          <p:spTgt spid="38914"/>
                                        </p:tgtEl>
                                        <p:attrNameLst>
                                          <p:attrName>style.visibility</p:attrName>
                                        </p:attrNameLst>
                                      </p:cBhvr>
                                      <p:to>
                                        <p:strVal val="visible"/>
                                      </p:to>
                                    </p:set>
                                    <p:anim calcmode="lin" valueType="num">
                                      <p:cBhvr>
                                        <p:cTn id="7" dur="2000" fill="hold"/>
                                        <p:tgtEl>
                                          <p:spTgt spid="38914"/>
                                        </p:tgtEl>
                                        <p:attrNameLst>
                                          <p:attrName>ppt_w</p:attrName>
                                        </p:attrNameLst>
                                      </p:cBhvr>
                                      <p:tavLst>
                                        <p:tav tm="0" fmla="#ppt_w*sin(2.5*pi*$)">
                                          <p:val>
                                            <p:fltVal val="0"/>
                                          </p:val>
                                        </p:tav>
                                        <p:tav tm="100000">
                                          <p:val>
                                            <p:fltVal val="1"/>
                                          </p:val>
                                        </p:tav>
                                      </p:tavLst>
                                    </p:anim>
                                    <p:anim calcmode="lin" valueType="num">
                                      <p:cBhvr>
                                        <p:cTn id="8" dur="2000" fill="hold"/>
                                        <p:tgtEl>
                                          <p:spTgt spid="3891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par>
                          <p:cTn id="9" fill="hold" nodeType="afterGroup">
                            <p:stCondLst>
                              <p:cond delay="2000"/>
                            </p:stCondLst>
                            <p:childTnLst>
                              <p:par>
                                <p:cTn id="10" presetID="32" presetClass="emph" presetSubtype="0" fill="hold" grpId="1" nodeType="afterEffect">
                                  <p:stCondLst>
                                    <p:cond delay="0"/>
                                  </p:stCondLst>
                                  <p:childTnLst>
                                    <p:animClr clrSpc="rgb" dir="cw">
                                      <p:cBhvr override="childStyle">
                                        <p:cTn id="11" dur="100" fill="hold"/>
                                        <p:tgtEl>
                                          <p:spTgt spid="38914"/>
                                        </p:tgtEl>
                                        <p:attrNameLst>
                                          <p:attrName>style.color</p:attrName>
                                        </p:attrNameLst>
                                      </p:cBhvr>
                                      <p:to>
                                        <a:srgbClr val="FF3300"/>
                                      </p:to>
                                    </p:animClr>
                                    <p:animClr clrSpc="rgb" dir="cw">
                                      <p:cBhvr>
                                        <p:cTn id="12" dur="100" fill="hold"/>
                                        <p:tgtEl>
                                          <p:spTgt spid="38914"/>
                                        </p:tgtEl>
                                        <p:attrNameLst>
                                          <p:attrName>fillcolor</p:attrName>
                                        </p:attrNameLst>
                                      </p:cBhvr>
                                      <p:to>
                                        <a:srgbClr val="FF3300"/>
                                      </p:to>
                                    </p:animClr>
                                    <p:set>
                                      <p:cBhvr>
                                        <p:cTn id="13" dur="100" fill="hold"/>
                                        <p:tgtEl>
                                          <p:spTgt spid="38914"/>
                                        </p:tgtEl>
                                        <p:attrNameLst>
                                          <p:attrName>fill.type</p:attrName>
                                        </p:attrNameLst>
                                      </p:cBhvr>
                                      <p:to>
                                        <p:strVal val="solid"/>
                                      </p:to>
                                    </p:set>
                                    <p:set>
                                      <p:cBhvr>
                                        <p:cTn id="14" dur="100" fill="hold"/>
                                        <p:tgtEl>
                                          <p:spTgt spid="38914"/>
                                        </p:tgtEl>
                                        <p:attrNameLst>
                                          <p:attrName>fill.on</p:attrName>
                                        </p:attrNameLst>
                                      </p:cBhvr>
                                      <p:to>
                                        <p:strVal val="true"/>
                                      </p:to>
                                    </p:set>
                                    <p:animRot by="120000">
                                      <p:cBhvr>
                                        <p:cTn id="15" dur="100" fill="hold">
                                          <p:stCondLst>
                                            <p:cond delay="0"/>
                                          </p:stCondLst>
                                        </p:cTn>
                                        <p:tgtEl>
                                          <p:spTgt spid="38914"/>
                                        </p:tgtEl>
                                        <p:attrNameLst>
                                          <p:attrName>r</p:attrName>
                                        </p:attrNameLst>
                                      </p:cBhvr>
                                    </p:animRot>
                                    <p:animRot by="-240000">
                                      <p:cBhvr>
                                        <p:cTn id="16" dur="200" fill="hold">
                                          <p:stCondLst>
                                            <p:cond delay="200"/>
                                          </p:stCondLst>
                                        </p:cTn>
                                        <p:tgtEl>
                                          <p:spTgt spid="38914"/>
                                        </p:tgtEl>
                                        <p:attrNameLst>
                                          <p:attrName>r</p:attrName>
                                        </p:attrNameLst>
                                      </p:cBhvr>
                                    </p:animRot>
                                    <p:animRot by="240000">
                                      <p:cBhvr>
                                        <p:cTn id="17" dur="200" fill="hold">
                                          <p:stCondLst>
                                            <p:cond delay="400"/>
                                          </p:stCondLst>
                                        </p:cTn>
                                        <p:tgtEl>
                                          <p:spTgt spid="38914"/>
                                        </p:tgtEl>
                                        <p:attrNameLst>
                                          <p:attrName>r</p:attrName>
                                        </p:attrNameLst>
                                      </p:cBhvr>
                                    </p:animRot>
                                    <p:animRot by="-240000">
                                      <p:cBhvr>
                                        <p:cTn id="18" dur="200" fill="hold">
                                          <p:stCondLst>
                                            <p:cond delay="600"/>
                                          </p:stCondLst>
                                        </p:cTn>
                                        <p:tgtEl>
                                          <p:spTgt spid="38914"/>
                                        </p:tgtEl>
                                        <p:attrNameLst>
                                          <p:attrName>r</p:attrName>
                                        </p:attrNameLst>
                                      </p:cBhvr>
                                    </p:animRot>
                                    <p:animRot by="120000">
                                      <p:cBhvr>
                                        <p:cTn id="19" dur="200" fill="hold">
                                          <p:stCondLst>
                                            <p:cond delay="800"/>
                                          </p:stCondLst>
                                        </p:cTn>
                                        <p:tgtEl>
                                          <p:spTgt spid="38914"/>
                                        </p:tgtEl>
                                        <p:attrNameLst>
                                          <p:attrName>r</p:attrName>
                                        </p:attrNameLst>
                                      </p:cBhvr>
                                    </p:animRot>
                                  </p:childTnLst>
                                  <p:subTnLst>
                                    <p:animClr clrSpc="rgb" dir="cw">
                                      <p:cBhvr override="childStyle">
                                        <p:cTn dur="1" fill="hold" display="0" masterRel="nextClick" afterEffect="1"/>
                                        <p:tgtEl>
                                          <p:spTgt spid="38914"/>
                                        </p:tgtEl>
                                        <p:attrNameLst>
                                          <p:attrName>ppt_c</p:attrName>
                                        </p:attrNameLst>
                                      </p:cBhvr>
                                      <p:to>
                                        <a:srgbClr val="FF000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animBg="1"/>
      <p:bldP spid="38914"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4"/>
          <p:cNvSpPr>
            <a:spLocks noGrp="1" noChangeArrowheads="1"/>
          </p:cNvSpPr>
          <p:nvPr>
            <p:ph type="title"/>
          </p:nvPr>
        </p:nvSpPr>
        <p:spPr>
          <a:noFill/>
          <a:ln/>
        </p:spPr>
        <p:txBody>
          <a:bodyPr>
            <a:normAutofit fontScale="90000"/>
          </a:bodyPr>
          <a:lstStyle/>
          <a:p>
            <a:r>
              <a:rPr lang="en-US" sz="3600" b="1">
                <a:solidFill>
                  <a:srgbClr val="0000CC"/>
                </a:solidFill>
              </a:rPr>
              <a:t>How long ago did the Christmas tree come to the USA?</a:t>
            </a:r>
          </a:p>
        </p:txBody>
      </p:sp>
      <p:sp>
        <p:nvSpPr>
          <p:cNvPr id="49157" name="Oval 5"/>
          <p:cNvSpPr>
            <a:spLocks noChangeArrowheads="1"/>
          </p:cNvSpPr>
          <p:nvPr/>
        </p:nvSpPr>
        <p:spPr bwMode="auto">
          <a:xfrm>
            <a:off x="5029200" y="3429000"/>
            <a:ext cx="3733800" cy="1600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2400" b="1">
                <a:solidFill>
                  <a:srgbClr val="0000CC"/>
                </a:solidFill>
              </a:rPr>
              <a:t>More than a century ago</a:t>
            </a:r>
          </a:p>
        </p:txBody>
      </p:sp>
      <p:pic>
        <p:nvPicPr>
          <p:cNvPr id="49158" name="Picture 6" descr="237"/>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514350" cy="685800"/>
          </a:xfrm>
          <a:prstGeom prst="rect">
            <a:avLst/>
          </a:prstGeom>
          <a:noFill/>
          <a:extLst>
            <a:ext uri="{909E8E84-426E-40DD-AFC4-6F175D3DCCD1}">
              <a14:hiddenFill xmlns:a14="http://schemas.microsoft.com/office/drawing/2010/main">
                <a:solidFill>
                  <a:srgbClr val="FFFFFF"/>
                </a:solidFill>
              </a14:hiddenFill>
            </a:ext>
          </a:extLst>
        </p:spPr>
      </p:pic>
      <p:sp>
        <p:nvSpPr>
          <p:cNvPr id="49159" name="AutoShape 7">
            <a:hlinkClick r:id="rId3" action="ppaction://hlinksldjump" highlightClick="1"/>
          </p:cNvPr>
          <p:cNvSpPr>
            <a:spLocks noChangeArrowheads="1"/>
          </p:cNvSpPr>
          <p:nvPr/>
        </p:nvSpPr>
        <p:spPr bwMode="auto">
          <a:xfrm>
            <a:off x="8534400" y="6172200"/>
            <a:ext cx="304800" cy="381000"/>
          </a:xfrm>
          <a:prstGeom prst="actionButtonMovie">
            <a:avLst/>
          </a:prstGeom>
          <a:solidFill>
            <a:srgbClr val="CC00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49160" name="Picture 8" descr="Copy of 05AniTree[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676400"/>
            <a:ext cx="3886200"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70468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49158"/>
                                        </p:tgtEl>
                                        <p:attrNameLst>
                                          <p:attrName>style.visibility</p:attrName>
                                        </p:attrNameLst>
                                      </p:cBhvr>
                                      <p:to>
                                        <p:strVal val="visible"/>
                                      </p:to>
                                    </p:set>
                                    <p:anim calcmode="lin" valueType="num">
                                      <p:cBhvr additive="base">
                                        <p:cTn id="7" dur="500" fill="hold"/>
                                        <p:tgtEl>
                                          <p:spTgt spid="49158"/>
                                        </p:tgtEl>
                                        <p:attrNameLst>
                                          <p:attrName>ppt_x</p:attrName>
                                        </p:attrNameLst>
                                      </p:cBhvr>
                                      <p:tavLst>
                                        <p:tav tm="0">
                                          <p:val>
                                            <p:strVal val="#ppt_x"/>
                                          </p:val>
                                        </p:tav>
                                        <p:tav tm="100000">
                                          <p:val>
                                            <p:strVal val="#ppt_x"/>
                                          </p:val>
                                        </p:tav>
                                      </p:tavLst>
                                    </p:anim>
                                    <p:anim calcmode="lin" valueType="num">
                                      <p:cBhvr additive="base">
                                        <p:cTn id="8" dur="500" fill="hold"/>
                                        <p:tgtEl>
                                          <p:spTgt spid="49158"/>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49156"/>
                                        </p:tgtEl>
                                        <p:attrNameLst>
                                          <p:attrName>style.visibility</p:attrName>
                                        </p:attrNameLst>
                                      </p:cBhvr>
                                      <p:to>
                                        <p:strVal val="visible"/>
                                      </p:to>
                                    </p:set>
                                    <p:anim calcmode="lin" valueType="num">
                                      <p:cBhvr>
                                        <p:cTn id="12" dur="500" fill="hold"/>
                                        <p:tgtEl>
                                          <p:spTgt spid="49156"/>
                                        </p:tgtEl>
                                        <p:attrNameLst>
                                          <p:attrName>ppt_w</p:attrName>
                                        </p:attrNameLst>
                                      </p:cBhvr>
                                      <p:tavLst>
                                        <p:tav tm="0">
                                          <p:val>
                                            <p:fltVal val="0"/>
                                          </p:val>
                                        </p:tav>
                                        <p:tav tm="100000">
                                          <p:val>
                                            <p:strVal val="#ppt_w"/>
                                          </p:val>
                                        </p:tav>
                                      </p:tavLst>
                                    </p:anim>
                                    <p:anim calcmode="lin" valueType="num">
                                      <p:cBhvr>
                                        <p:cTn id="13" dur="500" fill="hold"/>
                                        <p:tgtEl>
                                          <p:spTgt spid="49156"/>
                                        </p:tgtEl>
                                        <p:attrNameLst>
                                          <p:attrName>ppt_h</p:attrName>
                                        </p:attrNameLst>
                                      </p:cBhvr>
                                      <p:tavLst>
                                        <p:tav tm="0">
                                          <p:val>
                                            <p:strVal val="#ppt_h"/>
                                          </p:val>
                                        </p:tav>
                                        <p:tav tm="100000">
                                          <p:val>
                                            <p:strVal val="#ppt_h"/>
                                          </p:val>
                                        </p:tav>
                                      </p:tavLst>
                                    </p:anim>
                                  </p:childTnLst>
                                </p:cTn>
                              </p:par>
                              <p:par>
                                <p:cTn id="14" presetID="20" presetClass="entr" presetSubtype="0" fill="hold" nodeType="withEffect">
                                  <p:stCondLst>
                                    <p:cond delay="0"/>
                                  </p:stCondLst>
                                  <p:childTnLst>
                                    <p:set>
                                      <p:cBhvr>
                                        <p:cTn id="15" dur="1" fill="hold">
                                          <p:stCondLst>
                                            <p:cond delay="0"/>
                                          </p:stCondLst>
                                        </p:cTn>
                                        <p:tgtEl>
                                          <p:spTgt spid="49160"/>
                                        </p:tgtEl>
                                        <p:attrNameLst>
                                          <p:attrName>style.visibility</p:attrName>
                                        </p:attrNameLst>
                                      </p:cBhvr>
                                      <p:to>
                                        <p:strVal val="visible"/>
                                      </p:to>
                                    </p:set>
                                    <p:animEffect transition="in" filter="wedge">
                                      <p:cBhvr>
                                        <p:cTn id="16" dur="2000"/>
                                        <p:tgtEl>
                                          <p:spTgt spid="4916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0" presetClass="entr" presetSubtype="0" fill="hold" grpId="0" nodeType="clickEffect">
                                  <p:stCondLst>
                                    <p:cond delay="0"/>
                                  </p:stCondLst>
                                  <p:childTnLst>
                                    <p:set>
                                      <p:cBhvr>
                                        <p:cTn id="20" dur="1" fill="hold">
                                          <p:stCondLst>
                                            <p:cond delay="0"/>
                                          </p:stCondLst>
                                        </p:cTn>
                                        <p:tgtEl>
                                          <p:spTgt spid="49157"/>
                                        </p:tgtEl>
                                        <p:attrNameLst>
                                          <p:attrName>style.visibility</p:attrName>
                                        </p:attrNameLst>
                                      </p:cBhvr>
                                      <p:to>
                                        <p:strVal val="visible"/>
                                      </p:to>
                                    </p:set>
                                    <p:animEffect transition="in" filter="wedge">
                                      <p:cBhvr>
                                        <p:cTn id="21" dur="2000"/>
                                        <p:tgtEl>
                                          <p:spTgt spid="49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6" grpId="0" animBg="1"/>
      <p:bldP spid="4915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0" name="Picture 4" descr="237"/>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514350" cy="685800"/>
          </a:xfrm>
          <a:prstGeom prst="rect">
            <a:avLst/>
          </a:prstGeom>
          <a:noFill/>
          <a:extLst>
            <a:ext uri="{909E8E84-426E-40DD-AFC4-6F175D3DCCD1}">
              <a14:hiddenFill xmlns:a14="http://schemas.microsoft.com/office/drawing/2010/main">
                <a:solidFill>
                  <a:srgbClr val="FFFFFF"/>
                </a:solidFill>
              </a14:hiddenFill>
            </a:ext>
          </a:extLst>
        </p:spPr>
      </p:pic>
      <p:sp>
        <p:nvSpPr>
          <p:cNvPr id="50181" name="Text Box 5"/>
          <p:cNvSpPr txBox="1">
            <a:spLocks noChangeArrowheads="1"/>
          </p:cNvSpPr>
          <p:nvPr/>
        </p:nvSpPr>
        <p:spPr bwMode="auto">
          <a:xfrm>
            <a:off x="304800" y="228600"/>
            <a:ext cx="6858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3200" b="1">
                <a:solidFill>
                  <a:srgbClr val="660066"/>
                </a:solidFill>
                <a:latin typeface=".VnArial" pitchFamily="34" charset="0"/>
              </a:rPr>
              <a:t>Why did the Englishman have someone design a card?</a:t>
            </a:r>
          </a:p>
        </p:txBody>
      </p:sp>
      <p:pic>
        <p:nvPicPr>
          <p:cNvPr id="50183" name="Picture 7" descr="Copy of 05animcard05[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828800"/>
            <a:ext cx="4772025" cy="3743325"/>
          </a:xfrm>
          <a:prstGeom prst="rect">
            <a:avLst/>
          </a:prstGeom>
          <a:noFill/>
          <a:extLst>
            <a:ext uri="{909E8E84-426E-40DD-AFC4-6F175D3DCCD1}">
              <a14:hiddenFill xmlns:a14="http://schemas.microsoft.com/office/drawing/2010/main">
                <a:solidFill>
                  <a:srgbClr val="FFFFFF"/>
                </a:solidFill>
              </a14:hiddenFill>
            </a:ext>
          </a:extLst>
        </p:spPr>
      </p:pic>
      <p:sp>
        <p:nvSpPr>
          <p:cNvPr id="50184" name="Oval 8"/>
          <p:cNvSpPr>
            <a:spLocks noChangeArrowheads="1"/>
          </p:cNvSpPr>
          <p:nvPr/>
        </p:nvSpPr>
        <p:spPr bwMode="auto">
          <a:xfrm>
            <a:off x="5638800" y="3352800"/>
            <a:ext cx="3505200" cy="2057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sz="2400" b="1">
                <a:latin typeface="Tahoma" pitchFamily="34" charset="0"/>
              </a:rPr>
              <a:t>He wanted to send </a:t>
            </a:r>
          </a:p>
          <a:p>
            <a:pPr eaLnBrk="0" hangingPunct="0"/>
            <a:r>
              <a:rPr lang="en-US" sz="2400" b="1">
                <a:latin typeface="Tahoma" pitchFamily="34" charset="0"/>
              </a:rPr>
              <a:t>Christmas greetings to </a:t>
            </a:r>
          </a:p>
          <a:p>
            <a:pPr eaLnBrk="0" hangingPunct="0"/>
            <a:r>
              <a:rPr lang="en-US" sz="2400" b="1">
                <a:latin typeface="Tahoma" pitchFamily="34" charset="0"/>
              </a:rPr>
              <a:t>his friends</a:t>
            </a:r>
          </a:p>
        </p:txBody>
      </p:sp>
      <p:sp>
        <p:nvSpPr>
          <p:cNvPr id="50185" name="AutoShape 9">
            <a:hlinkClick r:id="rId4" action="ppaction://hlinksldjump" highlightClick="1"/>
          </p:cNvPr>
          <p:cNvSpPr>
            <a:spLocks noChangeArrowheads="1"/>
          </p:cNvSpPr>
          <p:nvPr/>
        </p:nvSpPr>
        <p:spPr bwMode="auto">
          <a:xfrm>
            <a:off x="8534400" y="6172200"/>
            <a:ext cx="304800" cy="381000"/>
          </a:xfrm>
          <a:prstGeom prst="actionButtonMovie">
            <a:avLst/>
          </a:prstGeom>
          <a:solidFill>
            <a:srgbClr val="CC00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1887440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nodeType="withEffect">
                                  <p:stCondLst>
                                    <p:cond delay="0"/>
                                  </p:stCondLst>
                                  <p:childTnLst>
                                    <p:set>
                                      <p:cBhvr>
                                        <p:cTn id="6" dur="1" fill="hold">
                                          <p:stCondLst>
                                            <p:cond delay="0"/>
                                          </p:stCondLst>
                                        </p:cTn>
                                        <p:tgtEl>
                                          <p:spTgt spid="50180"/>
                                        </p:tgtEl>
                                        <p:attrNameLst>
                                          <p:attrName>style.visibility</p:attrName>
                                        </p:attrNameLst>
                                      </p:cBhvr>
                                      <p:to>
                                        <p:strVal val="visible"/>
                                      </p:to>
                                    </p:set>
                                    <p:anim calcmode="lin" valueType="num">
                                      <p:cBhvr additive="base">
                                        <p:cTn id="7" dur="500" fill="hold"/>
                                        <p:tgtEl>
                                          <p:spTgt spid="50180"/>
                                        </p:tgtEl>
                                        <p:attrNameLst>
                                          <p:attrName>ppt_x</p:attrName>
                                        </p:attrNameLst>
                                      </p:cBhvr>
                                      <p:tavLst>
                                        <p:tav tm="0">
                                          <p:val>
                                            <p:strVal val="0-#ppt_w/2"/>
                                          </p:val>
                                        </p:tav>
                                        <p:tav tm="100000">
                                          <p:val>
                                            <p:strVal val="#ppt_x"/>
                                          </p:val>
                                        </p:tav>
                                      </p:tavLst>
                                    </p:anim>
                                    <p:anim calcmode="lin" valueType="num">
                                      <p:cBhvr additive="base">
                                        <p:cTn id="8" dur="500" fill="hold"/>
                                        <p:tgtEl>
                                          <p:spTgt spid="50180"/>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50181"/>
                                        </p:tgtEl>
                                        <p:attrNameLst>
                                          <p:attrName>style.visibility</p:attrName>
                                        </p:attrNameLst>
                                      </p:cBhvr>
                                      <p:to>
                                        <p:strVal val="visible"/>
                                      </p:to>
                                    </p:set>
                                    <p:anim calcmode="lin" valueType="num">
                                      <p:cBhvr additive="base">
                                        <p:cTn id="11" dur="500" fill="hold"/>
                                        <p:tgtEl>
                                          <p:spTgt spid="50181"/>
                                        </p:tgtEl>
                                        <p:attrNameLst>
                                          <p:attrName>ppt_x</p:attrName>
                                        </p:attrNameLst>
                                      </p:cBhvr>
                                      <p:tavLst>
                                        <p:tav tm="0">
                                          <p:val>
                                            <p:strVal val="0-#ppt_w/2"/>
                                          </p:val>
                                        </p:tav>
                                        <p:tav tm="100000">
                                          <p:val>
                                            <p:strVal val="#ppt_x"/>
                                          </p:val>
                                        </p:tav>
                                      </p:tavLst>
                                    </p:anim>
                                    <p:anim calcmode="lin" valueType="num">
                                      <p:cBhvr additive="base">
                                        <p:cTn id="12" dur="500" fill="hold"/>
                                        <p:tgtEl>
                                          <p:spTgt spid="50181"/>
                                        </p:tgtEl>
                                        <p:attrNameLst>
                                          <p:attrName>ppt_y</p:attrName>
                                        </p:attrNameLst>
                                      </p:cBhvr>
                                      <p:tavLst>
                                        <p:tav tm="0">
                                          <p:val>
                                            <p:strVal val="0-#ppt_h/2"/>
                                          </p:val>
                                        </p:tav>
                                        <p:tav tm="100000">
                                          <p:val>
                                            <p:strVal val="#ppt_y"/>
                                          </p:val>
                                        </p:tav>
                                      </p:tavLst>
                                    </p:anim>
                                  </p:childTnLst>
                                </p:cTn>
                              </p:par>
                              <p:par>
                                <p:cTn id="13" presetID="21" presetClass="entr" presetSubtype="4" fill="hold" nodeType="withEffect">
                                  <p:stCondLst>
                                    <p:cond delay="0"/>
                                  </p:stCondLst>
                                  <p:childTnLst>
                                    <p:set>
                                      <p:cBhvr>
                                        <p:cTn id="14" dur="1" fill="hold">
                                          <p:stCondLst>
                                            <p:cond delay="0"/>
                                          </p:stCondLst>
                                        </p:cTn>
                                        <p:tgtEl>
                                          <p:spTgt spid="50183"/>
                                        </p:tgtEl>
                                        <p:attrNameLst>
                                          <p:attrName>style.visibility</p:attrName>
                                        </p:attrNameLst>
                                      </p:cBhvr>
                                      <p:to>
                                        <p:strVal val="visible"/>
                                      </p:to>
                                    </p:set>
                                    <p:animEffect transition="in" filter="wheel(4)">
                                      <p:cBhvr>
                                        <p:cTn id="15" dur="2000"/>
                                        <p:tgtEl>
                                          <p:spTgt spid="5018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50184"/>
                                        </p:tgtEl>
                                        <p:attrNameLst>
                                          <p:attrName>style.visibility</p:attrName>
                                        </p:attrNameLst>
                                      </p:cBhvr>
                                      <p:to>
                                        <p:strVal val="visible"/>
                                      </p:to>
                                    </p:set>
                                    <p:animEffect transition="in" filter="slide(fromBottom)">
                                      <p:cBhvr>
                                        <p:cTn id="20" dur="500"/>
                                        <p:tgtEl>
                                          <p:spTgt spid="50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1" grpId="0"/>
      <p:bldP spid="5018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4" name="Picture 4" descr="237"/>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514350" cy="685800"/>
          </a:xfrm>
          <a:prstGeom prst="rect">
            <a:avLst/>
          </a:prstGeom>
          <a:noFill/>
          <a:extLst>
            <a:ext uri="{909E8E84-426E-40DD-AFC4-6F175D3DCCD1}">
              <a14:hiddenFill xmlns:a14="http://schemas.microsoft.com/office/drawing/2010/main">
                <a:solidFill>
                  <a:srgbClr val="FFFFFF"/>
                </a:solidFill>
              </a14:hiddenFill>
            </a:ext>
          </a:extLst>
        </p:spPr>
      </p:pic>
      <p:sp>
        <p:nvSpPr>
          <p:cNvPr id="51205" name="Text Box 5"/>
          <p:cNvSpPr txBox="1">
            <a:spLocks noChangeArrowheads="1"/>
          </p:cNvSpPr>
          <p:nvPr/>
        </p:nvSpPr>
        <p:spPr bwMode="auto">
          <a:xfrm>
            <a:off x="685800" y="304800"/>
            <a:ext cx="8458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sz="2800" b="1">
                <a:solidFill>
                  <a:srgbClr val="FF0000"/>
                </a:solidFill>
                <a:latin typeface="Tahoma" pitchFamily="34" charset="0"/>
              </a:rPr>
              <a:t>When were Christmas songs first performed?</a:t>
            </a:r>
          </a:p>
        </p:txBody>
      </p:sp>
      <p:pic>
        <p:nvPicPr>
          <p:cNvPr id="51206" name="Picture 6" descr="images[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371600"/>
            <a:ext cx="4267200" cy="4495800"/>
          </a:xfrm>
          <a:prstGeom prst="rect">
            <a:avLst/>
          </a:prstGeom>
          <a:noFill/>
          <a:extLst>
            <a:ext uri="{909E8E84-426E-40DD-AFC4-6F175D3DCCD1}">
              <a14:hiddenFill xmlns:a14="http://schemas.microsoft.com/office/drawing/2010/main">
                <a:solidFill>
                  <a:srgbClr val="FFFFFF"/>
                </a:solidFill>
              </a14:hiddenFill>
            </a:ext>
          </a:extLst>
        </p:spPr>
      </p:pic>
      <p:sp>
        <p:nvSpPr>
          <p:cNvPr id="51207" name="Oval 7"/>
          <p:cNvSpPr>
            <a:spLocks noChangeArrowheads="1"/>
          </p:cNvSpPr>
          <p:nvPr/>
        </p:nvSpPr>
        <p:spPr bwMode="auto">
          <a:xfrm>
            <a:off x="5562600" y="2819400"/>
            <a:ext cx="3200400" cy="2057400"/>
          </a:xfrm>
          <a:prstGeom prst="ellipse">
            <a:avLst/>
          </a:prstGeom>
          <a:solidFill>
            <a:srgbClr val="FFCC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sz="2800" b="1">
                <a:solidFill>
                  <a:srgbClr val="0000CC"/>
                </a:solidFill>
                <a:latin typeface="Tahoma" pitchFamily="34" charset="0"/>
              </a:rPr>
              <a:t>800 years ago</a:t>
            </a:r>
          </a:p>
        </p:txBody>
      </p:sp>
      <p:sp>
        <p:nvSpPr>
          <p:cNvPr id="51208" name="AutoShape 8">
            <a:hlinkClick r:id="rId4" action="ppaction://hlinksldjump" highlightClick="1"/>
          </p:cNvPr>
          <p:cNvSpPr>
            <a:spLocks noChangeArrowheads="1"/>
          </p:cNvSpPr>
          <p:nvPr/>
        </p:nvSpPr>
        <p:spPr bwMode="auto">
          <a:xfrm>
            <a:off x="8534400" y="6172200"/>
            <a:ext cx="304800" cy="381000"/>
          </a:xfrm>
          <a:prstGeom prst="actionButtonMovie">
            <a:avLst/>
          </a:prstGeom>
          <a:solidFill>
            <a:srgbClr val="CC00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0674793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51205"/>
                                        </p:tgtEl>
                                        <p:attrNameLst>
                                          <p:attrName>style.visibility</p:attrName>
                                        </p:attrNameLst>
                                      </p:cBhvr>
                                      <p:to>
                                        <p:strVal val="visible"/>
                                      </p:to>
                                    </p:set>
                                    <p:anim calcmode="lin" valueType="num">
                                      <p:cBhvr>
                                        <p:cTn id="7" dur="1000" fill="hold"/>
                                        <p:tgtEl>
                                          <p:spTgt spid="51205"/>
                                        </p:tgtEl>
                                        <p:attrNameLst>
                                          <p:attrName>ppt_w</p:attrName>
                                        </p:attrNameLst>
                                      </p:cBhvr>
                                      <p:tavLst>
                                        <p:tav tm="0">
                                          <p:val>
                                            <p:fltVal val="0"/>
                                          </p:val>
                                        </p:tav>
                                        <p:tav tm="100000">
                                          <p:val>
                                            <p:strVal val="#ppt_w"/>
                                          </p:val>
                                        </p:tav>
                                      </p:tavLst>
                                    </p:anim>
                                    <p:anim calcmode="lin" valueType="num">
                                      <p:cBhvr>
                                        <p:cTn id="8" dur="1000" fill="hold"/>
                                        <p:tgtEl>
                                          <p:spTgt spid="51205"/>
                                        </p:tgtEl>
                                        <p:attrNameLst>
                                          <p:attrName>ppt_h</p:attrName>
                                        </p:attrNameLst>
                                      </p:cBhvr>
                                      <p:tavLst>
                                        <p:tav tm="0">
                                          <p:val>
                                            <p:fltVal val="0"/>
                                          </p:val>
                                        </p:tav>
                                        <p:tav tm="100000">
                                          <p:val>
                                            <p:strVal val="#ppt_h"/>
                                          </p:val>
                                        </p:tav>
                                      </p:tavLst>
                                    </p:anim>
                                    <p:anim calcmode="lin" valueType="num">
                                      <p:cBhvr>
                                        <p:cTn id="9" dur="1000" fill="hold"/>
                                        <p:tgtEl>
                                          <p:spTgt spid="51205"/>
                                        </p:tgtEl>
                                        <p:attrNameLst>
                                          <p:attrName>style.rotation</p:attrName>
                                        </p:attrNameLst>
                                      </p:cBhvr>
                                      <p:tavLst>
                                        <p:tav tm="0">
                                          <p:val>
                                            <p:fltVal val="90"/>
                                          </p:val>
                                        </p:tav>
                                        <p:tav tm="100000">
                                          <p:val>
                                            <p:fltVal val="0"/>
                                          </p:val>
                                        </p:tav>
                                      </p:tavLst>
                                    </p:anim>
                                    <p:animEffect transition="in" filter="fade">
                                      <p:cBhvr>
                                        <p:cTn id="10" dur="1000"/>
                                        <p:tgtEl>
                                          <p:spTgt spid="51205"/>
                                        </p:tgtEl>
                                      </p:cBhvr>
                                    </p:animEffect>
                                  </p:childTnLst>
                                </p:cTn>
                              </p:par>
                              <p:par>
                                <p:cTn id="11" presetID="31" presetClass="entr" presetSubtype="0" fill="hold" nodeType="withEffect">
                                  <p:stCondLst>
                                    <p:cond delay="0"/>
                                  </p:stCondLst>
                                  <p:iterate type="lt">
                                    <p:tmPct val="5000"/>
                                  </p:iterate>
                                  <p:childTnLst>
                                    <p:set>
                                      <p:cBhvr>
                                        <p:cTn id="12" dur="1" fill="hold">
                                          <p:stCondLst>
                                            <p:cond delay="0"/>
                                          </p:stCondLst>
                                        </p:cTn>
                                        <p:tgtEl>
                                          <p:spTgt spid="51204"/>
                                        </p:tgtEl>
                                        <p:attrNameLst>
                                          <p:attrName>style.visibility</p:attrName>
                                        </p:attrNameLst>
                                      </p:cBhvr>
                                      <p:to>
                                        <p:strVal val="visible"/>
                                      </p:to>
                                    </p:set>
                                    <p:anim calcmode="lin" valueType="num">
                                      <p:cBhvr>
                                        <p:cTn id="13" dur="1000" fill="hold"/>
                                        <p:tgtEl>
                                          <p:spTgt spid="51204"/>
                                        </p:tgtEl>
                                        <p:attrNameLst>
                                          <p:attrName>ppt_w</p:attrName>
                                        </p:attrNameLst>
                                      </p:cBhvr>
                                      <p:tavLst>
                                        <p:tav tm="0">
                                          <p:val>
                                            <p:fltVal val="0"/>
                                          </p:val>
                                        </p:tav>
                                        <p:tav tm="100000">
                                          <p:val>
                                            <p:strVal val="#ppt_w"/>
                                          </p:val>
                                        </p:tav>
                                      </p:tavLst>
                                    </p:anim>
                                    <p:anim calcmode="lin" valueType="num">
                                      <p:cBhvr>
                                        <p:cTn id="14" dur="1000" fill="hold"/>
                                        <p:tgtEl>
                                          <p:spTgt spid="51204"/>
                                        </p:tgtEl>
                                        <p:attrNameLst>
                                          <p:attrName>ppt_h</p:attrName>
                                        </p:attrNameLst>
                                      </p:cBhvr>
                                      <p:tavLst>
                                        <p:tav tm="0">
                                          <p:val>
                                            <p:fltVal val="0"/>
                                          </p:val>
                                        </p:tav>
                                        <p:tav tm="100000">
                                          <p:val>
                                            <p:strVal val="#ppt_h"/>
                                          </p:val>
                                        </p:tav>
                                      </p:tavLst>
                                    </p:anim>
                                    <p:anim calcmode="lin" valueType="num">
                                      <p:cBhvr>
                                        <p:cTn id="15" dur="1000" fill="hold"/>
                                        <p:tgtEl>
                                          <p:spTgt spid="51204"/>
                                        </p:tgtEl>
                                        <p:attrNameLst>
                                          <p:attrName>style.rotation</p:attrName>
                                        </p:attrNameLst>
                                      </p:cBhvr>
                                      <p:tavLst>
                                        <p:tav tm="0">
                                          <p:val>
                                            <p:fltVal val="90"/>
                                          </p:val>
                                        </p:tav>
                                        <p:tav tm="100000">
                                          <p:val>
                                            <p:fltVal val="0"/>
                                          </p:val>
                                        </p:tav>
                                      </p:tavLst>
                                    </p:anim>
                                    <p:animEffect transition="in" filter="fade">
                                      <p:cBhvr>
                                        <p:cTn id="16" dur="1000"/>
                                        <p:tgtEl>
                                          <p:spTgt spid="51204"/>
                                        </p:tgtEl>
                                      </p:cBhvr>
                                    </p:animEffect>
                                  </p:childTnLst>
                                </p:cTn>
                              </p:par>
                              <p:par>
                                <p:cTn id="17" presetID="31" presetClass="entr" presetSubtype="0" fill="hold" nodeType="withEffect">
                                  <p:stCondLst>
                                    <p:cond delay="0"/>
                                  </p:stCondLst>
                                  <p:iterate type="lt">
                                    <p:tmPct val="5000"/>
                                  </p:iterate>
                                  <p:childTnLst>
                                    <p:set>
                                      <p:cBhvr>
                                        <p:cTn id="18" dur="1" fill="hold">
                                          <p:stCondLst>
                                            <p:cond delay="0"/>
                                          </p:stCondLst>
                                        </p:cTn>
                                        <p:tgtEl>
                                          <p:spTgt spid="51206"/>
                                        </p:tgtEl>
                                        <p:attrNameLst>
                                          <p:attrName>style.visibility</p:attrName>
                                        </p:attrNameLst>
                                      </p:cBhvr>
                                      <p:to>
                                        <p:strVal val="visible"/>
                                      </p:to>
                                    </p:set>
                                    <p:anim calcmode="lin" valueType="num">
                                      <p:cBhvr>
                                        <p:cTn id="19" dur="1000" fill="hold"/>
                                        <p:tgtEl>
                                          <p:spTgt spid="51206"/>
                                        </p:tgtEl>
                                        <p:attrNameLst>
                                          <p:attrName>ppt_w</p:attrName>
                                        </p:attrNameLst>
                                      </p:cBhvr>
                                      <p:tavLst>
                                        <p:tav tm="0">
                                          <p:val>
                                            <p:fltVal val="0"/>
                                          </p:val>
                                        </p:tav>
                                        <p:tav tm="100000">
                                          <p:val>
                                            <p:strVal val="#ppt_w"/>
                                          </p:val>
                                        </p:tav>
                                      </p:tavLst>
                                    </p:anim>
                                    <p:anim calcmode="lin" valueType="num">
                                      <p:cBhvr>
                                        <p:cTn id="20" dur="1000" fill="hold"/>
                                        <p:tgtEl>
                                          <p:spTgt spid="51206"/>
                                        </p:tgtEl>
                                        <p:attrNameLst>
                                          <p:attrName>ppt_h</p:attrName>
                                        </p:attrNameLst>
                                      </p:cBhvr>
                                      <p:tavLst>
                                        <p:tav tm="0">
                                          <p:val>
                                            <p:fltVal val="0"/>
                                          </p:val>
                                        </p:tav>
                                        <p:tav tm="100000">
                                          <p:val>
                                            <p:strVal val="#ppt_h"/>
                                          </p:val>
                                        </p:tav>
                                      </p:tavLst>
                                    </p:anim>
                                    <p:anim calcmode="lin" valueType="num">
                                      <p:cBhvr>
                                        <p:cTn id="21" dur="1000" fill="hold"/>
                                        <p:tgtEl>
                                          <p:spTgt spid="51206"/>
                                        </p:tgtEl>
                                        <p:attrNameLst>
                                          <p:attrName>style.rotation</p:attrName>
                                        </p:attrNameLst>
                                      </p:cBhvr>
                                      <p:tavLst>
                                        <p:tav tm="0">
                                          <p:val>
                                            <p:fltVal val="90"/>
                                          </p:val>
                                        </p:tav>
                                        <p:tav tm="100000">
                                          <p:val>
                                            <p:fltVal val="0"/>
                                          </p:val>
                                        </p:tav>
                                      </p:tavLst>
                                    </p:anim>
                                    <p:animEffect transition="in" filter="fade">
                                      <p:cBhvr>
                                        <p:cTn id="22" dur="1000"/>
                                        <p:tgtEl>
                                          <p:spTgt spid="5120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51207"/>
                                        </p:tgtEl>
                                        <p:attrNameLst>
                                          <p:attrName>style.visibility</p:attrName>
                                        </p:attrNameLst>
                                      </p:cBhvr>
                                      <p:to>
                                        <p:strVal val="visible"/>
                                      </p:to>
                                    </p:set>
                                    <p:animEffect transition="in" filter="wheel(4)">
                                      <p:cBhvr>
                                        <p:cTn id="27" dur="2000"/>
                                        <p:tgtEl>
                                          <p:spTgt spid="51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5" grpId="0"/>
      <p:bldP spid="51207"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8" name="WordArt 4">
            <a:hlinkClick r:id="rId3" action="ppaction://hlinksldjump"/>
          </p:cNvPr>
          <p:cNvSpPr>
            <a:spLocks noChangeArrowheads="1" noChangeShapeType="1" noTextEdit="1"/>
          </p:cNvSpPr>
          <p:nvPr/>
        </p:nvSpPr>
        <p:spPr bwMode="auto">
          <a:xfrm>
            <a:off x="762000" y="228600"/>
            <a:ext cx="8077200" cy="581025"/>
          </a:xfrm>
          <a:prstGeom prst="rect">
            <a:avLst/>
          </a:prstGeom>
        </p:spPr>
        <p:txBody>
          <a:bodyPr wrap="none" fromWordArt="1">
            <a:prstTxWarp prst="textPlain">
              <a:avLst>
                <a:gd name="adj" fmla="val 50000"/>
              </a:avLst>
            </a:prstTxWarp>
          </a:bodyPr>
          <a:lstStyle/>
          <a:p>
            <a:r>
              <a:rPr lang="en-US" sz="3600" kern="10">
                <a:ln w="12700">
                  <a:solidFill>
                    <a:srgbClr val="FFFF00"/>
                  </a:solidFill>
                  <a:round/>
                  <a:headEnd/>
                  <a:tailEnd/>
                </a:ln>
                <a:solidFill>
                  <a:srgbClr val="FFFF00">
                    <a:alpha val="50000"/>
                  </a:srgbClr>
                </a:solidFill>
                <a:effectLst>
                  <a:outerShdw dist="45791" dir="2021404" algn="ctr" rotWithShape="0">
                    <a:srgbClr val="9999FF"/>
                  </a:outerShdw>
                </a:effectLst>
                <a:latin typeface=".VnTimeH"/>
              </a:rPr>
              <a:t>lucky number</a:t>
            </a:r>
          </a:p>
        </p:txBody>
      </p:sp>
      <p:sp>
        <p:nvSpPr>
          <p:cNvPr id="41989" name="AutoShape 5">
            <a:hlinkClick r:id="rId4" action="ppaction://hlinksldjump" highlightClick="1"/>
          </p:cNvPr>
          <p:cNvSpPr>
            <a:spLocks noChangeArrowheads="1"/>
          </p:cNvSpPr>
          <p:nvPr/>
        </p:nvSpPr>
        <p:spPr bwMode="auto">
          <a:xfrm>
            <a:off x="8610600" y="6248400"/>
            <a:ext cx="304800" cy="381000"/>
          </a:xfrm>
          <a:prstGeom prst="actionButtonMovie">
            <a:avLst/>
          </a:prstGeom>
          <a:solidFill>
            <a:srgbClr val="CC00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41991" name="Picture 7" descr="xmas_anim[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371600"/>
            <a:ext cx="6324600" cy="4800600"/>
          </a:xfrm>
          <a:prstGeom prst="rect">
            <a:avLst/>
          </a:prstGeom>
          <a:noFill/>
          <a:extLst>
            <a:ext uri="{909E8E84-426E-40DD-AFC4-6F175D3DCCD1}">
              <a14:hiddenFill xmlns:a14="http://schemas.microsoft.com/office/drawing/2010/main">
                <a:solidFill>
                  <a:srgbClr val="FFFFFF"/>
                </a:solidFill>
              </a14:hiddenFill>
            </a:ext>
          </a:extLst>
        </p:spPr>
      </p:pic>
      <p:pic>
        <p:nvPicPr>
          <p:cNvPr id="41992" name="Picture 8" descr="xlites2[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5782469" y="3513931"/>
            <a:ext cx="4800600" cy="363538"/>
          </a:xfrm>
          <a:prstGeom prst="rect">
            <a:avLst/>
          </a:prstGeom>
          <a:noFill/>
          <a:extLst>
            <a:ext uri="{909E8E84-426E-40DD-AFC4-6F175D3DCCD1}">
              <a14:hiddenFill xmlns:a14="http://schemas.microsoft.com/office/drawing/2010/main">
                <a:solidFill>
                  <a:srgbClr val="FFFFFF"/>
                </a:solidFill>
              </a14:hiddenFill>
            </a:ext>
          </a:extLst>
        </p:spPr>
      </p:pic>
      <p:pic>
        <p:nvPicPr>
          <p:cNvPr id="41993" name="Picture 9" descr="xlites2[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457200" y="6400800"/>
            <a:ext cx="7848600" cy="287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10259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repeatCount="2000" fill="hold" grpId="0" nodeType="withEffect">
                                  <p:stCondLst>
                                    <p:cond delay="0"/>
                                  </p:stCondLst>
                                  <p:childTnLst>
                                    <p:set>
                                      <p:cBhvr>
                                        <p:cTn id="6" dur="1" fill="hold">
                                          <p:stCondLst>
                                            <p:cond delay="0"/>
                                          </p:stCondLst>
                                        </p:cTn>
                                        <p:tgtEl>
                                          <p:spTgt spid="41988"/>
                                        </p:tgtEl>
                                        <p:attrNameLst>
                                          <p:attrName>style.visibility</p:attrName>
                                        </p:attrNameLst>
                                      </p:cBhvr>
                                      <p:to>
                                        <p:strVal val="visible"/>
                                      </p:to>
                                    </p:set>
                                    <p:animEffect transition="in" filter="fade">
                                      <p:cBhvr>
                                        <p:cTn id="7" dur="385" decel="100000"/>
                                        <p:tgtEl>
                                          <p:spTgt spid="41988"/>
                                        </p:tgtEl>
                                      </p:cBhvr>
                                    </p:animEffect>
                                    <p:animScale>
                                      <p:cBhvr>
                                        <p:cTn id="8" dur="385" decel="100000"/>
                                        <p:tgtEl>
                                          <p:spTgt spid="41988"/>
                                        </p:tgtEl>
                                      </p:cBhvr>
                                      <p:from x="10000" y="10000"/>
                                      <p:to x="200000" y="450000"/>
                                    </p:animScale>
                                    <p:animScale>
                                      <p:cBhvr>
                                        <p:cTn id="9" dur="615" accel="100000" fill="hold">
                                          <p:stCondLst>
                                            <p:cond delay="385"/>
                                          </p:stCondLst>
                                        </p:cTn>
                                        <p:tgtEl>
                                          <p:spTgt spid="41988"/>
                                        </p:tgtEl>
                                      </p:cBhvr>
                                      <p:from x="200000" y="450000"/>
                                      <p:to x="100000" y="100000"/>
                                    </p:animScale>
                                    <p:set>
                                      <p:cBhvr>
                                        <p:cTn id="10" dur="385" fill="hold"/>
                                        <p:tgtEl>
                                          <p:spTgt spid="41988"/>
                                        </p:tgtEl>
                                        <p:attrNameLst>
                                          <p:attrName>ppt_x</p:attrName>
                                        </p:attrNameLst>
                                      </p:cBhvr>
                                      <p:to>
                                        <p:strVal val="(0.5)"/>
                                      </p:to>
                                    </p:set>
                                    <p:anim from="(0.5)" to="(#ppt_x)" calcmode="lin" valueType="num">
                                      <p:cBhvr>
                                        <p:cTn id="11" dur="615" accel="100000" fill="hold">
                                          <p:stCondLst>
                                            <p:cond delay="385"/>
                                          </p:stCondLst>
                                        </p:cTn>
                                        <p:tgtEl>
                                          <p:spTgt spid="41988"/>
                                        </p:tgtEl>
                                        <p:attrNameLst>
                                          <p:attrName>ppt_x</p:attrName>
                                        </p:attrNameLst>
                                      </p:cBhvr>
                                    </p:anim>
                                    <p:set>
                                      <p:cBhvr>
                                        <p:cTn id="12" dur="385" fill="hold"/>
                                        <p:tgtEl>
                                          <p:spTgt spid="41988"/>
                                        </p:tgtEl>
                                        <p:attrNameLst>
                                          <p:attrName>ppt_y</p:attrName>
                                        </p:attrNameLst>
                                      </p:cBhvr>
                                      <p:to>
                                        <p:strVal val="(#ppt_y+0.4)"/>
                                      </p:to>
                                    </p:set>
                                    <p:anim from="(#ppt_y+0.4)" to="(#ppt_y)" calcmode="lin" valueType="num">
                                      <p:cBhvr>
                                        <p:cTn id="13" dur="615" accel="100000" fill="hold">
                                          <p:stCondLst>
                                            <p:cond delay="385"/>
                                          </p:stCondLst>
                                        </p:cTn>
                                        <p:tgtEl>
                                          <p:spTgt spid="41988"/>
                                        </p:tgtEl>
                                        <p:attrNameLst>
                                          <p:attrName>ppt_y</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par>
                                <p:cTn id="14" presetID="32" presetClass="emph" presetSubtype="0" fill="hold" grpId="1" nodeType="withEffect">
                                  <p:stCondLst>
                                    <p:cond delay="0"/>
                                  </p:stCondLst>
                                  <p:childTnLst>
                                    <p:animClr clrSpc="rgb" dir="cw">
                                      <p:cBhvr override="childStyle">
                                        <p:cTn id="15" dur="100" fill="hold"/>
                                        <p:tgtEl>
                                          <p:spTgt spid="41988"/>
                                        </p:tgtEl>
                                        <p:attrNameLst>
                                          <p:attrName>style.color</p:attrName>
                                        </p:attrNameLst>
                                      </p:cBhvr>
                                      <p:to>
                                        <a:srgbClr val="FF0000"/>
                                      </p:to>
                                    </p:animClr>
                                    <p:animClr clrSpc="rgb" dir="cw">
                                      <p:cBhvr>
                                        <p:cTn id="16" dur="100" fill="hold"/>
                                        <p:tgtEl>
                                          <p:spTgt spid="41988"/>
                                        </p:tgtEl>
                                        <p:attrNameLst>
                                          <p:attrName>fillcolor</p:attrName>
                                        </p:attrNameLst>
                                      </p:cBhvr>
                                      <p:to>
                                        <a:srgbClr val="FF0000"/>
                                      </p:to>
                                    </p:animClr>
                                    <p:set>
                                      <p:cBhvr>
                                        <p:cTn id="17" dur="100" fill="hold"/>
                                        <p:tgtEl>
                                          <p:spTgt spid="41988"/>
                                        </p:tgtEl>
                                        <p:attrNameLst>
                                          <p:attrName>fill.type</p:attrName>
                                        </p:attrNameLst>
                                      </p:cBhvr>
                                      <p:to>
                                        <p:strVal val="solid"/>
                                      </p:to>
                                    </p:set>
                                    <p:set>
                                      <p:cBhvr>
                                        <p:cTn id="18" dur="100" fill="hold"/>
                                        <p:tgtEl>
                                          <p:spTgt spid="41988"/>
                                        </p:tgtEl>
                                        <p:attrNameLst>
                                          <p:attrName>fill.on</p:attrName>
                                        </p:attrNameLst>
                                      </p:cBhvr>
                                      <p:to>
                                        <p:strVal val="true"/>
                                      </p:to>
                                    </p:set>
                                    <p:animRot by="120000">
                                      <p:cBhvr>
                                        <p:cTn id="19" dur="100" fill="hold">
                                          <p:stCondLst>
                                            <p:cond delay="0"/>
                                          </p:stCondLst>
                                        </p:cTn>
                                        <p:tgtEl>
                                          <p:spTgt spid="41988"/>
                                        </p:tgtEl>
                                        <p:attrNameLst>
                                          <p:attrName>r</p:attrName>
                                        </p:attrNameLst>
                                      </p:cBhvr>
                                    </p:animRot>
                                    <p:animRot by="-240000">
                                      <p:cBhvr>
                                        <p:cTn id="20" dur="200" fill="hold">
                                          <p:stCondLst>
                                            <p:cond delay="200"/>
                                          </p:stCondLst>
                                        </p:cTn>
                                        <p:tgtEl>
                                          <p:spTgt spid="41988"/>
                                        </p:tgtEl>
                                        <p:attrNameLst>
                                          <p:attrName>r</p:attrName>
                                        </p:attrNameLst>
                                      </p:cBhvr>
                                    </p:animRot>
                                    <p:animRot by="240000">
                                      <p:cBhvr>
                                        <p:cTn id="21" dur="200" fill="hold">
                                          <p:stCondLst>
                                            <p:cond delay="400"/>
                                          </p:stCondLst>
                                        </p:cTn>
                                        <p:tgtEl>
                                          <p:spTgt spid="41988"/>
                                        </p:tgtEl>
                                        <p:attrNameLst>
                                          <p:attrName>r</p:attrName>
                                        </p:attrNameLst>
                                      </p:cBhvr>
                                    </p:animRot>
                                    <p:animRot by="-240000">
                                      <p:cBhvr>
                                        <p:cTn id="22" dur="200" fill="hold">
                                          <p:stCondLst>
                                            <p:cond delay="600"/>
                                          </p:stCondLst>
                                        </p:cTn>
                                        <p:tgtEl>
                                          <p:spTgt spid="41988"/>
                                        </p:tgtEl>
                                        <p:attrNameLst>
                                          <p:attrName>r</p:attrName>
                                        </p:attrNameLst>
                                      </p:cBhvr>
                                    </p:animRot>
                                    <p:animRot by="120000">
                                      <p:cBhvr>
                                        <p:cTn id="23" dur="200" fill="hold">
                                          <p:stCondLst>
                                            <p:cond delay="800"/>
                                          </p:stCondLst>
                                        </p:cTn>
                                        <p:tgtEl>
                                          <p:spTgt spid="41988"/>
                                        </p:tgtEl>
                                        <p:attrNameLst>
                                          <p:attrName>r</p:attrName>
                                        </p:attrNameLst>
                                      </p:cBhvr>
                                    </p:animRot>
                                  </p:childTnLst>
                                  <p:subTnLst>
                                    <p:animClr clrSpc="rgb" dir="cw">
                                      <p:cBhvr override="childStyle">
                                        <p:cTn dur="1" fill="hold" display="0" masterRel="nextClick" afterEffect="1"/>
                                        <p:tgtEl>
                                          <p:spTgt spid="41988"/>
                                        </p:tgtEl>
                                        <p:attrNameLst>
                                          <p:attrName>ppt_c</p:attrName>
                                        </p:attrNameLst>
                                      </p:cBhvr>
                                      <p:to>
                                        <a:srgbClr val="FF0066"/>
                                      </p:to>
                                    </p:animClr>
                                    <p:audio>
                                      <p:cMediaNode>
                                        <p:cTn display="0" masterRel="sameClick">
                                          <p:stCondLst>
                                            <p:cond evt="begin" delay="0">
                                              <p:tn val="14"/>
                                            </p:cond>
                                          </p:stCondLst>
                                          <p:endCondLst>
                                            <p:cond evt="onStopAudio" delay="0">
                                              <p:tgtEl>
                                                <p:sldTgt/>
                                              </p:tgtEl>
                                            </p:cond>
                                          </p:endCondLst>
                                        </p:cTn>
                                        <p:tgtEl>
                                          <p:sndTgt r:embed="rId2" name="applause.wav"/>
                                        </p:tgtEl>
                                      </p:cMediaNode>
                                    </p:audio>
                                  </p:subTnLst>
                                </p:cTn>
                              </p:par>
                              <p:par>
                                <p:cTn id="24" presetID="31" presetClass="entr" presetSubtype="0" fill="hold" nodeType="withEffect">
                                  <p:stCondLst>
                                    <p:cond delay="2000"/>
                                  </p:stCondLst>
                                  <p:iterate type="lt">
                                    <p:tmPct val="5000"/>
                                  </p:iterate>
                                  <p:childTnLst>
                                    <p:set>
                                      <p:cBhvr>
                                        <p:cTn id="25" dur="1" fill="hold">
                                          <p:stCondLst>
                                            <p:cond delay="0"/>
                                          </p:stCondLst>
                                        </p:cTn>
                                        <p:tgtEl>
                                          <p:spTgt spid="41991"/>
                                        </p:tgtEl>
                                        <p:attrNameLst>
                                          <p:attrName>style.visibility</p:attrName>
                                        </p:attrNameLst>
                                      </p:cBhvr>
                                      <p:to>
                                        <p:strVal val="visible"/>
                                      </p:to>
                                    </p:set>
                                    <p:anim calcmode="lin" valueType="num">
                                      <p:cBhvr>
                                        <p:cTn id="26" dur="1000" fill="hold"/>
                                        <p:tgtEl>
                                          <p:spTgt spid="41991"/>
                                        </p:tgtEl>
                                        <p:attrNameLst>
                                          <p:attrName>ppt_w</p:attrName>
                                        </p:attrNameLst>
                                      </p:cBhvr>
                                      <p:tavLst>
                                        <p:tav tm="0">
                                          <p:val>
                                            <p:fltVal val="0"/>
                                          </p:val>
                                        </p:tav>
                                        <p:tav tm="100000">
                                          <p:val>
                                            <p:strVal val="#ppt_w"/>
                                          </p:val>
                                        </p:tav>
                                      </p:tavLst>
                                    </p:anim>
                                    <p:anim calcmode="lin" valueType="num">
                                      <p:cBhvr>
                                        <p:cTn id="27" dur="1000" fill="hold"/>
                                        <p:tgtEl>
                                          <p:spTgt spid="41991"/>
                                        </p:tgtEl>
                                        <p:attrNameLst>
                                          <p:attrName>ppt_h</p:attrName>
                                        </p:attrNameLst>
                                      </p:cBhvr>
                                      <p:tavLst>
                                        <p:tav tm="0">
                                          <p:val>
                                            <p:fltVal val="0"/>
                                          </p:val>
                                        </p:tav>
                                        <p:tav tm="100000">
                                          <p:val>
                                            <p:strVal val="#ppt_h"/>
                                          </p:val>
                                        </p:tav>
                                      </p:tavLst>
                                    </p:anim>
                                    <p:anim calcmode="lin" valueType="num">
                                      <p:cBhvr>
                                        <p:cTn id="28" dur="1000" fill="hold"/>
                                        <p:tgtEl>
                                          <p:spTgt spid="41991"/>
                                        </p:tgtEl>
                                        <p:attrNameLst>
                                          <p:attrName>style.rotation</p:attrName>
                                        </p:attrNameLst>
                                      </p:cBhvr>
                                      <p:tavLst>
                                        <p:tav tm="0">
                                          <p:val>
                                            <p:fltVal val="90"/>
                                          </p:val>
                                        </p:tav>
                                        <p:tav tm="100000">
                                          <p:val>
                                            <p:fltVal val="0"/>
                                          </p:val>
                                        </p:tav>
                                      </p:tavLst>
                                    </p:anim>
                                    <p:animEffect transition="in" filter="fade">
                                      <p:cBhvr>
                                        <p:cTn id="29" dur="1000"/>
                                        <p:tgtEl>
                                          <p:spTgt spid="41991"/>
                                        </p:tgtEl>
                                      </p:cBhvr>
                                    </p:animEffect>
                                  </p:childTnLst>
                                </p:cTn>
                              </p:par>
                              <p:par>
                                <p:cTn id="30" presetID="31" presetClass="entr" presetSubtype="0" fill="hold" nodeType="withEffect">
                                  <p:stCondLst>
                                    <p:cond delay="2000"/>
                                  </p:stCondLst>
                                  <p:iterate type="lt">
                                    <p:tmPct val="5000"/>
                                  </p:iterate>
                                  <p:childTnLst>
                                    <p:set>
                                      <p:cBhvr>
                                        <p:cTn id="31" dur="1" fill="hold">
                                          <p:stCondLst>
                                            <p:cond delay="0"/>
                                          </p:stCondLst>
                                        </p:cTn>
                                        <p:tgtEl>
                                          <p:spTgt spid="41992"/>
                                        </p:tgtEl>
                                        <p:attrNameLst>
                                          <p:attrName>style.visibility</p:attrName>
                                        </p:attrNameLst>
                                      </p:cBhvr>
                                      <p:to>
                                        <p:strVal val="visible"/>
                                      </p:to>
                                    </p:set>
                                    <p:anim calcmode="lin" valueType="num">
                                      <p:cBhvr>
                                        <p:cTn id="32" dur="1000" fill="hold"/>
                                        <p:tgtEl>
                                          <p:spTgt spid="41992"/>
                                        </p:tgtEl>
                                        <p:attrNameLst>
                                          <p:attrName>ppt_w</p:attrName>
                                        </p:attrNameLst>
                                      </p:cBhvr>
                                      <p:tavLst>
                                        <p:tav tm="0">
                                          <p:val>
                                            <p:fltVal val="0"/>
                                          </p:val>
                                        </p:tav>
                                        <p:tav tm="100000">
                                          <p:val>
                                            <p:strVal val="#ppt_w"/>
                                          </p:val>
                                        </p:tav>
                                      </p:tavLst>
                                    </p:anim>
                                    <p:anim calcmode="lin" valueType="num">
                                      <p:cBhvr>
                                        <p:cTn id="33" dur="1000" fill="hold"/>
                                        <p:tgtEl>
                                          <p:spTgt spid="41992"/>
                                        </p:tgtEl>
                                        <p:attrNameLst>
                                          <p:attrName>ppt_h</p:attrName>
                                        </p:attrNameLst>
                                      </p:cBhvr>
                                      <p:tavLst>
                                        <p:tav tm="0">
                                          <p:val>
                                            <p:fltVal val="0"/>
                                          </p:val>
                                        </p:tav>
                                        <p:tav tm="100000">
                                          <p:val>
                                            <p:strVal val="#ppt_h"/>
                                          </p:val>
                                        </p:tav>
                                      </p:tavLst>
                                    </p:anim>
                                    <p:anim calcmode="lin" valueType="num">
                                      <p:cBhvr>
                                        <p:cTn id="34" dur="1000" fill="hold"/>
                                        <p:tgtEl>
                                          <p:spTgt spid="41992"/>
                                        </p:tgtEl>
                                        <p:attrNameLst>
                                          <p:attrName>style.rotation</p:attrName>
                                        </p:attrNameLst>
                                      </p:cBhvr>
                                      <p:tavLst>
                                        <p:tav tm="0">
                                          <p:val>
                                            <p:fltVal val="90"/>
                                          </p:val>
                                        </p:tav>
                                        <p:tav tm="100000">
                                          <p:val>
                                            <p:fltVal val="0"/>
                                          </p:val>
                                        </p:tav>
                                      </p:tavLst>
                                    </p:anim>
                                    <p:animEffect transition="in" filter="fade">
                                      <p:cBhvr>
                                        <p:cTn id="35" dur="1000"/>
                                        <p:tgtEl>
                                          <p:spTgt spid="41992"/>
                                        </p:tgtEl>
                                      </p:cBhvr>
                                    </p:animEffect>
                                  </p:childTnLst>
                                </p:cTn>
                              </p:par>
                              <p:par>
                                <p:cTn id="36" presetID="31" presetClass="entr" presetSubtype="0" fill="hold" nodeType="withEffect">
                                  <p:stCondLst>
                                    <p:cond delay="2000"/>
                                  </p:stCondLst>
                                  <p:iterate type="lt">
                                    <p:tmPct val="5000"/>
                                  </p:iterate>
                                  <p:childTnLst>
                                    <p:set>
                                      <p:cBhvr>
                                        <p:cTn id="37" dur="1" fill="hold">
                                          <p:stCondLst>
                                            <p:cond delay="0"/>
                                          </p:stCondLst>
                                        </p:cTn>
                                        <p:tgtEl>
                                          <p:spTgt spid="41993"/>
                                        </p:tgtEl>
                                        <p:attrNameLst>
                                          <p:attrName>style.visibility</p:attrName>
                                        </p:attrNameLst>
                                      </p:cBhvr>
                                      <p:to>
                                        <p:strVal val="visible"/>
                                      </p:to>
                                    </p:set>
                                    <p:anim calcmode="lin" valueType="num">
                                      <p:cBhvr>
                                        <p:cTn id="38" dur="1000" fill="hold"/>
                                        <p:tgtEl>
                                          <p:spTgt spid="41993"/>
                                        </p:tgtEl>
                                        <p:attrNameLst>
                                          <p:attrName>ppt_w</p:attrName>
                                        </p:attrNameLst>
                                      </p:cBhvr>
                                      <p:tavLst>
                                        <p:tav tm="0">
                                          <p:val>
                                            <p:fltVal val="0"/>
                                          </p:val>
                                        </p:tav>
                                        <p:tav tm="100000">
                                          <p:val>
                                            <p:strVal val="#ppt_w"/>
                                          </p:val>
                                        </p:tav>
                                      </p:tavLst>
                                    </p:anim>
                                    <p:anim calcmode="lin" valueType="num">
                                      <p:cBhvr>
                                        <p:cTn id="39" dur="1000" fill="hold"/>
                                        <p:tgtEl>
                                          <p:spTgt spid="41993"/>
                                        </p:tgtEl>
                                        <p:attrNameLst>
                                          <p:attrName>ppt_h</p:attrName>
                                        </p:attrNameLst>
                                      </p:cBhvr>
                                      <p:tavLst>
                                        <p:tav tm="0">
                                          <p:val>
                                            <p:fltVal val="0"/>
                                          </p:val>
                                        </p:tav>
                                        <p:tav tm="100000">
                                          <p:val>
                                            <p:strVal val="#ppt_h"/>
                                          </p:val>
                                        </p:tav>
                                      </p:tavLst>
                                    </p:anim>
                                    <p:anim calcmode="lin" valueType="num">
                                      <p:cBhvr>
                                        <p:cTn id="40" dur="1000" fill="hold"/>
                                        <p:tgtEl>
                                          <p:spTgt spid="41993"/>
                                        </p:tgtEl>
                                        <p:attrNameLst>
                                          <p:attrName>style.rotation</p:attrName>
                                        </p:attrNameLst>
                                      </p:cBhvr>
                                      <p:tavLst>
                                        <p:tav tm="0">
                                          <p:val>
                                            <p:fltVal val="90"/>
                                          </p:val>
                                        </p:tav>
                                        <p:tav tm="100000">
                                          <p:val>
                                            <p:fltVal val="0"/>
                                          </p:val>
                                        </p:tav>
                                      </p:tavLst>
                                    </p:anim>
                                    <p:animEffect transition="in" filter="fade">
                                      <p:cBhvr>
                                        <p:cTn id="41" dur="1000"/>
                                        <p:tgtEl>
                                          <p:spTgt spid="419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animBg="1"/>
      <p:bldP spid="41988"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8" name="Picture 4" descr="237"/>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514350" cy="685800"/>
          </a:xfrm>
          <a:prstGeom prst="rect">
            <a:avLst/>
          </a:prstGeom>
          <a:noFill/>
          <a:extLst>
            <a:ext uri="{909E8E84-426E-40DD-AFC4-6F175D3DCCD1}">
              <a14:hiddenFill xmlns:a14="http://schemas.microsoft.com/office/drawing/2010/main">
                <a:solidFill>
                  <a:srgbClr val="FFFFFF"/>
                </a:solidFill>
              </a14:hiddenFill>
            </a:ext>
          </a:extLst>
        </p:spPr>
      </p:pic>
      <p:sp>
        <p:nvSpPr>
          <p:cNvPr id="52229" name="AutoShape 5">
            <a:hlinkClick r:id="rId3" action="ppaction://hlinksldjump" highlightClick="1"/>
          </p:cNvPr>
          <p:cNvSpPr>
            <a:spLocks noChangeArrowheads="1"/>
          </p:cNvSpPr>
          <p:nvPr/>
        </p:nvSpPr>
        <p:spPr bwMode="auto">
          <a:xfrm>
            <a:off x="8534400" y="6172200"/>
            <a:ext cx="304800" cy="381000"/>
          </a:xfrm>
          <a:prstGeom prst="actionButtonMovie">
            <a:avLst/>
          </a:prstGeom>
          <a:solidFill>
            <a:srgbClr val="CC00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230" name="Text Box 6"/>
          <p:cNvSpPr txBox="1">
            <a:spLocks noChangeArrowheads="1"/>
          </p:cNvSpPr>
          <p:nvPr/>
        </p:nvSpPr>
        <p:spPr bwMode="auto">
          <a:xfrm>
            <a:off x="762000" y="381000"/>
            <a:ext cx="83820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95000"/>
              </a:lnSpc>
              <a:spcBef>
                <a:spcPct val="50000"/>
              </a:spcBef>
            </a:pPr>
            <a:r>
              <a:rPr lang="en-US" sz="3000" b="1">
                <a:solidFill>
                  <a:srgbClr val="FF0000"/>
                </a:solidFill>
                <a:latin typeface="Tahoma" pitchFamily="34" charset="0"/>
              </a:rPr>
              <a:t>Who wrote the poem </a:t>
            </a:r>
            <a:r>
              <a:rPr lang="en-US" sz="3000" b="1" i="1">
                <a:solidFill>
                  <a:srgbClr val="FF0000"/>
                </a:solidFill>
                <a:latin typeface="Tahoma" pitchFamily="34" charset="0"/>
              </a:rPr>
              <a:t>A Visit from </a:t>
            </a:r>
          </a:p>
          <a:p>
            <a:pPr eaLnBrk="0" hangingPunct="0">
              <a:lnSpc>
                <a:spcPct val="95000"/>
              </a:lnSpc>
              <a:spcBef>
                <a:spcPct val="50000"/>
              </a:spcBef>
            </a:pPr>
            <a:r>
              <a:rPr lang="en-US" sz="3000" b="1" i="1">
                <a:solidFill>
                  <a:srgbClr val="FF0000"/>
                </a:solidFill>
                <a:latin typeface="Tahoma" pitchFamily="34" charset="0"/>
              </a:rPr>
              <a:t>Saint Nicholas?</a:t>
            </a:r>
            <a:endParaRPr lang="en-US" sz="3000" b="1">
              <a:solidFill>
                <a:srgbClr val="FF0000"/>
              </a:solidFill>
              <a:latin typeface="Tahoma" pitchFamily="34" charset="0"/>
            </a:endParaRPr>
          </a:p>
        </p:txBody>
      </p:sp>
      <p:pic>
        <p:nvPicPr>
          <p:cNvPr id="52232" name="Picture 8" descr="images[7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600200"/>
            <a:ext cx="4191000" cy="4800600"/>
          </a:xfrm>
          <a:prstGeom prst="rect">
            <a:avLst/>
          </a:prstGeom>
          <a:noFill/>
          <a:extLst>
            <a:ext uri="{909E8E84-426E-40DD-AFC4-6F175D3DCCD1}">
              <a14:hiddenFill xmlns:a14="http://schemas.microsoft.com/office/drawing/2010/main">
                <a:solidFill>
                  <a:srgbClr val="FFFFFF"/>
                </a:solidFill>
              </a14:hiddenFill>
            </a:ext>
          </a:extLst>
        </p:spPr>
      </p:pic>
      <p:grpSp>
        <p:nvGrpSpPr>
          <p:cNvPr id="52235" name="Group 11"/>
          <p:cNvGrpSpPr>
            <a:grpSpLocks/>
          </p:cNvGrpSpPr>
          <p:nvPr/>
        </p:nvGrpSpPr>
        <p:grpSpPr bwMode="auto">
          <a:xfrm>
            <a:off x="4781550" y="2971800"/>
            <a:ext cx="4419600" cy="2362200"/>
            <a:chOff x="3012" y="1872"/>
            <a:chExt cx="2784" cy="1488"/>
          </a:xfrm>
        </p:grpSpPr>
        <p:sp>
          <p:nvSpPr>
            <p:cNvPr id="52233" name="Oval 9"/>
            <p:cNvSpPr>
              <a:spLocks noChangeArrowheads="1"/>
            </p:cNvSpPr>
            <p:nvPr/>
          </p:nvSpPr>
          <p:spPr bwMode="auto">
            <a:xfrm>
              <a:off x="3072" y="1872"/>
              <a:ext cx="2688" cy="1488"/>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a:latin typeface="Tahoma" pitchFamily="34" charset="0"/>
              </a:endParaRPr>
            </a:p>
          </p:txBody>
        </p:sp>
        <p:sp>
          <p:nvSpPr>
            <p:cNvPr id="52234" name="Text Box 10"/>
            <p:cNvSpPr txBox="1">
              <a:spLocks noChangeArrowheads="1"/>
            </p:cNvSpPr>
            <p:nvPr/>
          </p:nvSpPr>
          <p:spPr bwMode="auto">
            <a:xfrm>
              <a:off x="3012" y="2325"/>
              <a:ext cx="2784" cy="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800" b="1">
                  <a:solidFill>
                    <a:srgbClr val="0000CC"/>
                  </a:solidFill>
                  <a:latin typeface="Tahoma" pitchFamily="34" charset="0"/>
                </a:rPr>
                <a:t>An American professor Clement Clarke Moore</a:t>
              </a:r>
            </a:p>
          </p:txBody>
        </p:sp>
      </p:grpSp>
    </p:spTree>
    <p:extLst>
      <p:ext uri="{BB962C8B-B14F-4D97-AF65-F5344CB8AC3E}">
        <p14:creationId xmlns:p14="http://schemas.microsoft.com/office/powerpoint/2010/main" val="12752556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52230"/>
                                        </p:tgtEl>
                                        <p:attrNameLst>
                                          <p:attrName>style.visibility</p:attrName>
                                        </p:attrNameLst>
                                      </p:cBhvr>
                                      <p:to>
                                        <p:strVal val="visible"/>
                                      </p:to>
                                    </p:set>
                                    <p:animEffect transition="in" filter="fade">
                                      <p:cBhvr>
                                        <p:cTn id="7" dur="800" decel="100000"/>
                                        <p:tgtEl>
                                          <p:spTgt spid="52230"/>
                                        </p:tgtEl>
                                      </p:cBhvr>
                                    </p:animEffect>
                                    <p:anim calcmode="lin" valueType="num">
                                      <p:cBhvr>
                                        <p:cTn id="8" dur="800" decel="100000" fill="hold"/>
                                        <p:tgtEl>
                                          <p:spTgt spid="52230"/>
                                        </p:tgtEl>
                                        <p:attrNameLst>
                                          <p:attrName>style.rotation</p:attrName>
                                        </p:attrNameLst>
                                      </p:cBhvr>
                                      <p:tavLst>
                                        <p:tav tm="0">
                                          <p:val>
                                            <p:fltVal val="-90"/>
                                          </p:val>
                                        </p:tav>
                                        <p:tav tm="100000">
                                          <p:val>
                                            <p:fltVal val="0"/>
                                          </p:val>
                                        </p:tav>
                                      </p:tavLst>
                                    </p:anim>
                                    <p:anim calcmode="lin" valueType="num">
                                      <p:cBhvr>
                                        <p:cTn id="9" dur="800" decel="100000" fill="hold"/>
                                        <p:tgtEl>
                                          <p:spTgt spid="52230"/>
                                        </p:tgtEl>
                                        <p:attrNameLst>
                                          <p:attrName>ppt_x</p:attrName>
                                        </p:attrNameLst>
                                      </p:cBhvr>
                                      <p:tavLst>
                                        <p:tav tm="0">
                                          <p:val>
                                            <p:strVal val="#ppt_x+0.4"/>
                                          </p:val>
                                        </p:tav>
                                        <p:tav tm="100000">
                                          <p:val>
                                            <p:strVal val="#ppt_x-0.05"/>
                                          </p:val>
                                        </p:tav>
                                      </p:tavLst>
                                    </p:anim>
                                    <p:anim calcmode="lin" valueType="num">
                                      <p:cBhvr>
                                        <p:cTn id="10" dur="800" decel="100000" fill="hold"/>
                                        <p:tgtEl>
                                          <p:spTgt spid="5223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223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2230"/>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52228"/>
                                        </p:tgtEl>
                                        <p:attrNameLst>
                                          <p:attrName>style.visibility</p:attrName>
                                        </p:attrNameLst>
                                      </p:cBhvr>
                                      <p:to>
                                        <p:strVal val="visible"/>
                                      </p:to>
                                    </p:set>
                                    <p:animEffect transition="in" filter="fade">
                                      <p:cBhvr>
                                        <p:cTn id="15" dur="800" decel="100000"/>
                                        <p:tgtEl>
                                          <p:spTgt spid="52228"/>
                                        </p:tgtEl>
                                      </p:cBhvr>
                                    </p:animEffect>
                                    <p:anim calcmode="lin" valueType="num">
                                      <p:cBhvr>
                                        <p:cTn id="16" dur="800" decel="100000" fill="hold"/>
                                        <p:tgtEl>
                                          <p:spTgt spid="52228"/>
                                        </p:tgtEl>
                                        <p:attrNameLst>
                                          <p:attrName>style.rotation</p:attrName>
                                        </p:attrNameLst>
                                      </p:cBhvr>
                                      <p:tavLst>
                                        <p:tav tm="0">
                                          <p:val>
                                            <p:fltVal val="-90"/>
                                          </p:val>
                                        </p:tav>
                                        <p:tav tm="100000">
                                          <p:val>
                                            <p:fltVal val="0"/>
                                          </p:val>
                                        </p:tav>
                                      </p:tavLst>
                                    </p:anim>
                                    <p:anim calcmode="lin" valueType="num">
                                      <p:cBhvr>
                                        <p:cTn id="17" dur="800" decel="100000" fill="hold"/>
                                        <p:tgtEl>
                                          <p:spTgt spid="52228"/>
                                        </p:tgtEl>
                                        <p:attrNameLst>
                                          <p:attrName>ppt_x</p:attrName>
                                        </p:attrNameLst>
                                      </p:cBhvr>
                                      <p:tavLst>
                                        <p:tav tm="0">
                                          <p:val>
                                            <p:strVal val="#ppt_x+0.4"/>
                                          </p:val>
                                        </p:tav>
                                        <p:tav tm="100000">
                                          <p:val>
                                            <p:strVal val="#ppt_x-0.05"/>
                                          </p:val>
                                        </p:tav>
                                      </p:tavLst>
                                    </p:anim>
                                    <p:anim calcmode="lin" valueType="num">
                                      <p:cBhvr>
                                        <p:cTn id="18" dur="800" decel="100000" fill="hold"/>
                                        <p:tgtEl>
                                          <p:spTgt spid="52228"/>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52228"/>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52228"/>
                                        </p:tgtEl>
                                        <p:attrNameLst>
                                          <p:attrName>ppt_y</p:attrName>
                                        </p:attrNameLst>
                                      </p:cBhvr>
                                      <p:tavLst>
                                        <p:tav tm="0">
                                          <p:val>
                                            <p:strVal val="#ppt_y+0.1"/>
                                          </p:val>
                                        </p:tav>
                                        <p:tav tm="100000">
                                          <p:val>
                                            <p:strVal val="#ppt_y"/>
                                          </p:val>
                                        </p:tav>
                                      </p:tavLst>
                                    </p:anim>
                                  </p:childTnLst>
                                </p:cTn>
                              </p:par>
                              <p:par>
                                <p:cTn id="21" presetID="30" presetClass="entr" presetSubtype="0" fill="hold" nodeType="withEffect">
                                  <p:stCondLst>
                                    <p:cond delay="0"/>
                                  </p:stCondLst>
                                  <p:childTnLst>
                                    <p:set>
                                      <p:cBhvr>
                                        <p:cTn id="22" dur="1" fill="hold">
                                          <p:stCondLst>
                                            <p:cond delay="0"/>
                                          </p:stCondLst>
                                        </p:cTn>
                                        <p:tgtEl>
                                          <p:spTgt spid="52232"/>
                                        </p:tgtEl>
                                        <p:attrNameLst>
                                          <p:attrName>style.visibility</p:attrName>
                                        </p:attrNameLst>
                                      </p:cBhvr>
                                      <p:to>
                                        <p:strVal val="visible"/>
                                      </p:to>
                                    </p:set>
                                    <p:animEffect transition="in" filter="fade">
                                      <p:cBhvr>
                                        <p:cTn id="23" dur="800" decel="100000"/>
                                        <p:tgtEl>
                                          <p:spTgt spid="52232"/>
                                        </p:tgtEl>
                                      </p:cBhvr>
                                    </p:animEffect>
                                    <p:anim calcmode="lin" valueType="num">
                                      <p:cBhvr>
                                        <p:cTn id="24" dur="800" decel="100000" fill="hold"/>
                                        <p:tgtEl>
                                          <p:spTgt spid="52232"/>
                                        </p:tgtEl>
                                        <p:attrNameLst>
                                          <p:attrName>style.rotation</p:attrName>
                                        </p:attrNameLst>
                                      </p:cBhvr>
                                      <p:tavLst>
                                        <p:tav tm="0">
                                          <p:val>
                                            <p:fltVal val="-90"/>
                                          </p:val>
                                        </p:tav>
                                        <p:tav tm="100000">
                                          <p:val>
                                            <p:fltVal val="0"/>
                                          </p:val>
                                        </p:tav>
                                      </p:tavLst>
                                    </p:anim>
                                    <p:anim calcmode="lin" valueType="num">
                                      <p:cBhvr>
                                        <p:cTn id="25" dur="800" decel="100000" fill="hold"/>
                                        <p:tgtEl>
                                          <p:spTgt spid="52232"/>
                                        </p:tgtEl>
                                        <p:attrNameLst>
                                          <p:attrName>ppt_x</p:attrName>
                                        </p:attrNameLst>
                                      </p:cBhvr>
                                      <p:tavLst>
                                        <p:tav tm="0">
                                          <p:val>
                                            <p:strVal val="#ppt_x+0.4"/>
                                          </p:val>
                                        </p:tav>
                                        <p:tav tm="100000">
                                          <p:val>
                                            <p:strVal val="#ppt_x-0.05"/>
                                          </p:val>
                                        </p:tav>
                                      </p:tavLst>
                                    </p:anim>
                                    <p:anim calcmode="lin" valueType="num">
                                      <p:cBhvr>
                                        <p:cTn id="26" dur="800" decel="100000" fill="hold"/>
                                        <p:tgtEl>
                                          <p:spTgt spid="52232"/>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52232"/>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52232"/>
                                        </p:tgtEl>
                                        <p:attrNameLst>
                                          <p:attrName>ppt_y</p:attrName>
                                        </p:attrNameLst>
                                      </p:cBhvr>
                                      <p:tavLst>
                                        <p:tav tm="0">
                                          <p:val>
                                            <p:strVal val="#ppt_y+0.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51" presetClass="entr" presetSubtype="0" fill="hold" nodeType="clickEffect">
                                  <p:stCondLst>
                                    <p:cond delay="0"/>
                                  </p:stCondLst>
                                  <p:childTnLst>
                                    <p:set>
                                      <p:cBhvr>
                                        <p:cTn id="32" dur="1" fill="hold">
                                          <p:stCondLst>
                                            <p:cond delay="0"/>
                                          </p:stCondLst>
                                        </p:cTn>
                                        <p:tgtEl>
                                          <p:spTgt spid="52235"/>
                                        </p:tgtEl>
                                        <p:attrNameLst>
                                          <p:attrName>style.visibility</p:attrName>
                                        </p:attrNameLst>
                                      </p:cBhvr>
                                      <p:to>
                                        <p:strVal val="visible"/>
                                      </p:to>
                                    </p:set>
                                    <p:animEffect transition="in" filter="fade">
                                      <p:cBhvr>
                                        <p:cTn id="33" dur="770" decel="100000"/>
                                        <p:tgtEl>
                                          <p:spTgt spid="52235"/>
                                        </p:tgtEl>
                                      </p:cBhvr>
                                    </p:animEffect>
                                    <p:animScale>
                                      <p:cBhvr>
                                        <p:cTn id="34" dur="770" decel="100000"/>
                                        <p:tgtEl>
                                          <p:spTgt spid="52235"/>
                                        </p:tgtEl>
                                      </p:cBhvr>
                                      <p:from x="10000" y="10000"/>
                                      <p:to x="200000" y="450000"/>
                                    </p:animScale>
                                    <p:animScale>
                                      <p:cBhvr>
                                        <p:cTn id="35" dur="1230" accel="100000" fill="hold">
                                          <p:stCondLst>
                                            <p:cond delay="770"/>
                                          </p:stCondLst>
                                        </p:cTn>
                                        <p:tgtEl>
                                          <p:spTgt spid="52235"/>
                                        </p:tgtEl>
                                      </p:cBhvr>
                                      <p:from x="200000" y="450000"/>
                                      <p:to x="100000" y="100000"/>
                                    </p:animScale>
                                    <p:set>
                                      <p:cBhvr>
                                        <p:cTn id="36" dur="770" fill="hold"/>
                                        <p:tgtEl>
                                          <p:spTgt spid="52235"/>
                                        </p:tgtEl>
                                        <p:attrNameLst>
                                          <p:attrName>ppt_x</p:attrName>
                                        </p:attrNameLst>
                                      </p:cBhvr>
                                      <p:to>
                                        <p:strVal val="(0.5)"/>
                                      </p:to>
                                    </p:set>
                                    <p:anim from="(0.5)" to="(#ppt_x)" calcmode="lin" valueType="num">
                                      <p:cBhvr>
                                        <p:cTn id="37" dur="1230" accel="100000" fill="hold">
                                          <p:stCondLst>
                                            <p:cond delay="770"/>
                                          </p:stCondLst>
                                        </p:cTn>
                                        <p:tgtEl>
                                          <p:spTgt spid="52235"/>
                                        </p:tgtEl>
                                        <p:attrNameLst>
                                          <p:attrName>ppt_x</p:attrName>
                                        </p:attrNameLst>
                                      </p:cBhvr>
                                    </p:anim>
                                    <p:set>
                                      <p:cBhvr>
                                        <p:cTn id="38" dur="770" fill="hold"/>
                                        <p:tgtEl>
                                          <p:spTgt spid="52235"/>
                                        </p:tgtEl>
                                        <p:attrNameLst>
                                          <p:attrName>ppt_y</p:attrName>
                                        </p:attrNameLst>
                                      </p:cBhvr>
                                      <p:to>
                                        <p:strVal val="(#ppt_y+0.4)"/>
                                      </p:to>
                                    </p:set>
                                    <p:anim from="(#ppt_y+0.4)" to="(#ppt_y)" calcmode="lin" valueType="num">
                                      <p:cBhvr>
                                        <p:cTn id="39" dur="1230" accel="100000" fill="hold">
                                          <p:stCondLst>
                                            <p:cond delay="770"/>
                                          </p:stCondLst>
                                        </p:cTn>
                                        <p:tgtEl>
                                          <p:spTgt spid="5223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3" name="Picture 5" descr="237"/>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52400"/>
            <a:ext cx="514350" cy="685800"/>
          </a:xfrm>
          <a:prstGeom prst="rect">
            <a:avLst/>
          </a:prstGeom>
          <a:noFill/>
          <a:extLst>
            <a:ext uri="{909E8E84-426E-40DD-AFC4-6F175D3DCCD1}">
              <a14:hiddenFill xmlns:a14="http://schemas.microsoft.com/office/drawing/2010/main">
                <a:solidFill>
                  <a:srgbClr val="FFFFFF"/>
                </a:solidFill>
              </a14:hiddenFill>
            </a:ext>
          </a:extLst>
        </p:spPr>
      </p:pic>
      <p:sp>
        <p:nvSpPr>
          <p:cNvPr id="53254" name="AutoShape 6">
            <a:hlinkClick r:id="rId3" action="ppaction://hlinksldjump" highlightClick="1"/>
          </p:cNvPr>
          <p:cNvSpPr>
            <a:spLocks noChangeArrowheads="1"/>
          </p:cNvSpPr>
          <p:nvPr/>
        </p:nvSpPr>
        <p:spPr bwMode="auto">
          <a:xfrm>
            <a:off x="8534400" y="6172200"/>
            <a:ext cx="304800" cy="381000"/>
          </a:xfrm>
          <a:prstGeom prst="actionButtonMovie">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55" name="Text Box 7"/>
          <p:cNvSpPr txBox="1">
            <a:spLocks noChangeArrowheads="1"/>
          </p:cNvSpPr>
          <p:nvPr/>
        </p:nvSpPr>
        <p:spPr bwMode="auto">
          <a:xfrm>
            <a:off x="1447800" y="381000"/>
            <a:ext cx="7315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endParaRPr lang="en-US">
              <a:latin typeface="Tahoma" pitchFamily="34" charset="0"/>
            </a:endParaRPr>
          </a:p>
        </p:txBody>
      </p:sp>
      <p:sp>
        <p:nvSpPr>
          <p:cNvPr id="53256" name="Text Box 8"/>
          <p:cNvSpPr txBox="1">
            <a:spLocks noChangeArrowheads="1"/>
          </p:cNvSpPr>
          <p:nvPr/>
        </p:nvSpPr>
        <p:spPr bwMode="auto">
          <a:xfrm>
            <a:off x="1447800" y="228600"/>
            <a:ext cx="6781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sz="3200" b="1">
                <a:solidFill>
                  <a:srgbClr val="FFFF00"/>
                </a:solidFill>
                <a:latin typeface="Tahoma" pitchFamily="34" charset="0"/>
              </a:rPr>
              <a:t>What is Santa Claus based on?</a:t>
            </a:r>
          </a:p>
        </p:txBody>
      </p:sp>
      <p:sp>
        <p:nvSpPr>
          <p:cNvPr id="53258" name="Oval 10"/>
          <p:cNvSpPr>
            <a:spLocks noChangeArrowheads="1"/>
          </p:cNvSpPr>
          <p:nvPr/>
        </p:nvSpPr>
        <p:spPr bwMode="auto">
          <a:xfrm>
            <a:off x="2133600" y="4343400"/>
            <a:ext cx="5029200" cy="2514600"/>
          </a:xfrm>
          <a:prstGeom prst="ellipse">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57" name="Text Box 9"/>
          <p:cNvSpPr txBox="1">
            <a:spLocks noChangeArrowheads="1"/>
          </p:cNvSpPr>
          <p:nvPr/>
        </p:nvSpPr>
        <p:spPr bwMode="auto">
          <a:xfrm>
            <a:off x="2514600" y="4953000"/>
            <a:ext cx="42672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b="1">
                <a:solidFill>
                  <a:srgbClr val="0000CC"/>
                </a:solidFill>
                <a:latin typeface="Tahoma" pitchFamily="34" charset="0"/>
              </a:rPr>
              <a:t>On the description of Saint Nicholas in professor Moore’s poem</a:t>
            </a:r>
          </a:p>
        </p:txBody>
      </p:sp>
      <p:pic>
        <p:nvPicPr>
          <p:cNvPr id="53261" name="Picture 13" descr="santapicframe[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914400"/>
            <a:ext cx="5181600" cy="3409950"/>
          </a:xfrm>
          <a:prstGeom prst="rect">
            <a:avLst/>
          </a:prstGeom>
          <a:noFill/>
          <a:extLst>
            <a:ext uri="{909E8E84-426E-40DD-AFC4-6F175D3DCCD1}">
              <a14:hiddenFill xmlns:a14="http://schemas.microsoft.com/office/drawing/2010/main">
                <a:solidFill>
                  <a:srgbClr val="FFFFFF"/>
                </a:solidFill>
              </a14:hiddenFill>
            </a:ext>
          </a:extLst>
        </p:spPr>
      </p:pic>
      <p:pic>
        <p:nvPicPr>
          <p:cNvPr id="53262" name="Picture 14" descr="20081812231_2788942760_ONG%20GIA%20NO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762000"/>
            <a:ext cx="5181600" cy="3816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98416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withEffect">
                                  <p:stCondLst>
                                    <p:cond delay="0"/>
                                  </p:stCondLst>
                                  <p:childTnLst>
                                    <p:set>
                                      <p:cBhvr>
                                        <p:cTn id="6" dur="1" fill="hold">
                                          <p:stCondLst>
                                            <p:cond delay="0"/>
                                          </p:stCondLst>
                                        </p:cTn>
                                        <p:tgtEl>
                                          <p:spTgt spid="53256"/>
                                        </p:tgtEl>
                                        <p:attrNameLst>
                                          <p:attrName>style.visibility</p:attrName>
                                        </p:attrNameLst>
                                      </p:cBhvr>
                                      <p:to>
                                        <p:strVal val="visible"/>
                                      </p:to>
                                    </p:set>
                                    <p:animEffect transition="in" filter="wheel(4)">
                                      <p:cBhvr>
                                        <p:cTn id="7" dur="1000"/>
                                        <p:tgtEl>
                                          <p:spTgt spid="53256"/>
                                        </p:tgtEl>
                                      </p:cBhvr>
                                    </p:animEffect>
                                  </p:childTnLst>
                                </p:cTn>
                              </p:par>
                              <p:par>
                                <p:cTn id="8" presetID="21" presetClass="entr" presetSubtype="4" fill="hold" nodeType="withEffect">
                                  <p:stCondLst>
                                    <p:cond delay="0"/>
                                  </p:stCondLst>
                                  <p:childTnLst>
                                    <p:set>
                                      <p:cBhvr>
                                        <p:cTn id="9" dur="1" fill="hold">
                                          <p:stCondLst>
                                            <p:cond delay="0"/>
                                          </p:stCondLst>
                                        </p:cTn>
                                        <p:tgtEl>
                                          <p:spTgt spid="53253"/>
                                        </p:tgtEl>
                                        <p:attrNameLst>
                                          <p:attrName>style.visibility</p:attrName>
                                        </p:attrNameLst>
                                      </p:cBhvr>
                                      <p:to>
                                        <p:strVal val="visible"/>
                                      </p:to>
                                    </p:set>
                                    <p:animEffect transition="in" filter="wheel(4)">
                                      <p:cBhvr>
                                        <p:cTn id="10" dur="1000"/>
                                        <p:tgtEl>
                                          <p:spTgt spid="53253"/>
                                        </p:tgtEl>
                                      </p:cBhvr>
                                    </p:animEffect>
                                  </p:childTnLst>
                                </p:cTn>
                              </p:par>
                              <p:par>
                                <p:cTn id="11" presetID="21" presetClass="entr" presetSubtype="4" fill="hold" nodeType="withEffect">
                                  <p:stCondLst>
                                    <p:cond delay="0"/>
                                  </p:stCondLst>
                                  <p:childTnLst>
                                    <p:set>
                                      <p:cBhvr>
                                        <p:cTn id="12" dur="1" fill="hold">
                                          <p:stCondLst>
                                            <p:cond delay="0"/>
                                          </p:stCondLst>
                                        </p:cTn>
                                        <p:tgtEl>
                                          <p:spTgt spid="53261"/>
                                        </p:tgtEl>
                                        <p:attrNameLst>
                                          <p:attrName>style.visibility</p:attrName>
                                        </p:attrNameLst>
                                      </p:cBhvr>
                                      <p:to>
                                        <p:strVal val="visible"/>
                                      </p:to>
                                    </p:set>
                                    <p:animEffect transition="in" filter="wheel(4)">
                                      <p:cBhvr>
                                        <p:cTn id="13" dur="1000"/>
                                        <p:tgtEl>
                                          <p:spTgt spid="5326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53257"/>
                                        </p:tgtEl>
                                        <p:attrNameLst>
                                          <p:attrName>style.visibility</p:attrName>
                                        </p:attrNameLst>
                                      </p:cBhvr>
                                      <p:to>
                                        <p:strVal val="visible"/>
                                      </p:to>
                                    </p:set>
                                    <p:animEffect transition="in" filter="slide(fromBottom)">
                                      <p:cBhvr>
                                        <p:cTn id="18" dur="1000"/>
                                        <p:tgtEl>
                                          <p:spTgt spid="53257"/>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53258"/>
                                        </p:tgtEl>
                                        <p:attrNameLst>
                                          <p:attrName>style.visibility</p:attrName>
                                        </p:attrNameLst>
                                      </p:cBhvr>
                                      <p:to>
                                        <p:strVal val="visible"/>
                                      </p:to>
                                    </p:set>
                                    <p:animEffect transition="in" filter="slide(fromBottom)">
                                      <p:cBhvr>
                                        <p:cTn id="21" dur="1000"/>
                                        <p:tgtEl>
                                          <p:spTgt spid="532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6" grpId="0"/>
      <p:bldP spid="53258" grpId="0" animBg="1"/>
      <p:bldP spid="5325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7" name="Picture 5" descr="anixmasc[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590800"/>
            <a:ext cx="5267325" cy="3203575"/>
          </a:xfrm>
          <a:prstGeom prst="rect">
            <a:avLst/>
          </a:prstGeom>
          <a:noFill/>
          <a:extLst>
            <a:ext uri="{909E8E84-426E-40DD-AFC4-6F175D3DCCD1}">
              <a14:hiddenFill xmlns:a14="http://schemas.microsoft.com/office/drawing/2010/main">
                <a:solidFill>
                  <a:srgbClr val="FFFFFF"/>
                </a:solidFill>
              </a14:hiddenFill>
            </a:ext>
          </a:extLst>
        </p:spPr>
      </p:pic>
      <p:pic>
        <p:nvPicPr>
          <p:cNvPr id="54278" name="Picture 6" descr="bell[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609600"/>
            <a:ext cx="1371600" cy="1131888"/>
          </a:xfrm>
          <a:prstGeom prst="rect">
            <a:avLst/>
          </a:prstGeom>
          <a:noFill/>
          <a:extLst>
            <a:ext uri="{909E8E84-426E-40DD-AFC4-6F175D3DCCD1}">
              <a14:hiddenFill xmlns:a14="http://schemas.microsoft.com/office/drawing/2010/main">
                <a:solidFill>
                  <a:srgbClr val="FFFFFF"/>
                </a:solidFill>
              </a14:hiddenFill>
            </a:ext>
          </a:extLst>
        </p:spPr>
      </p:pic>
      <p:pic>
        <p:nvPicPr>
          <p:cNvPr id="54279" name="Picture 7" descr="rockingh[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4991100"/>
            <a:ext cx="2562225" cy="1866900"/>
          </a:xfrm>
          <a:prstGeom prst="rect">
            <a:avLst/>
          </a:prstGeom>
          <a:noFill/>
          <a:extLst>
            <a:ext uri="{909E8E84-426E-40DD-AFC4-6F175D3DCCD1}">
              <a14:hiddenFill xmlns:a14="http://schemas.microsoft.com/office/drawing/2010/main">
                <a:solidFill>
                  <a:srgbClr val="FFFFFF"/>
                </a:solidFill>
              </a14:hiddenFill>
            </a:ext>
          </a:extLst>
        </p:spPr>
      </p:pic>
      <p:sp>
        <p:nvSpPr>
          <p:cNvPr id="54281" name="AutoShape 9"/>
          <p:cNvSpPr>
            <a:spLocks noChangeArrowheads="1"/>
          </p:cNvSpPr>
          <p:nvPr/>
        </p:nvSpPr>
        <p:spPr bwMode="auto">
          <a:xfrm>
            <a:off x="2600325" y="304800"/>
            <a:ext cx="5486400" cy="2057400"/>
          </a:xfrm>
          <a:prstGeom prst="flowChartPunchedTape">
            <a:avLst/>
          </a:prstGeom>
          <a:solidFill>
            <a:schemeClr val="accent1"/>
          </a:solidFill>
          <a:ln w="9525">
            <a:miter lim="800000"/>
            <a:headEnd/>
            <a:tailEnd/>
          </a:ln>
          <a:effectLst/>
          <a:scene3d>
            <a:camera prst="legacyObliqueBottomLeft"/>
            <a:lightRig rig="legacyFlat3" dir="t"/>
          </a:scene3d>
          <a:sp3d extrusionH="430200" prstMaterial="legacyMatte">
            <a:bevelT w="13500" h="13500" prst="angle"/>
            <a:bevelB w="13500" h="13500" prst="angle"/>
            <a:extrusionClr>
              <a:schemeClr val="accent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54280" name="Text Box 8"/>
          <p:cNvSpPr txBox="1">
            <a:spLocks noChangeArrowheads="1"/>
          </p:cNvSpPr>
          <p:nvPr/>
        </p:nvSpPr>
        <p:spPr bwMode="auto">
          <a:xfrm>
            <a:off x="3276600" y="914400"/>
            <a:ext cx="4572000" cy="762000"/>
          </a:xfrm>
          <a:prstGeom prst="rect">
            <a:avLst/>
          </a:prstGeom>
          <a:noFill/>
          <a:ln>
            <a:noFill/>
          </a:ln>
          <a:effectLst>
            <a:outerShdw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eaLnBrk="0" hangingPunct="0">
              <a:spcBef>
                <a:spcPct val="50000"/>
              </a:spcBef>
            </a:pPr>
            <a:r>
              <a:rPr lang="en-US" sz="4400" b="1">
                <a:solidFill>
                  <a:srgbClr val="FFFF00"/>
                </a:solidFill>
                <a:latin typeface="Tahoma" pitchFamily="34" charset="0"/>
              </a:rPr>
              <a:t>Lucky number</a:t>
            </a:r>
          </a:p>
        </p:txBody>
      </p:sp>
      <p:sp>
        <p:nvSpPr>
          <p:cNvPr id="54283" name="AutoShape 11">
            <a:hlinkClick r:id="rId6" action="ppaction://hlinksldjump" highlightClick="1"/>
          </p:cNvPr>
          <p:cNvSpPr>
            <a:spLocks noChangeArrowheads="1"/>
          </p:cNvSpPr>
          <p:nvPr/>
        </p:nvSpPr>
        <p:spPr bwMode="auto">
          <a:xfrm>
            <a:off x="8534400" y="6172200"/>
            <a:ext cx="304800" cy="381000"/>
          </a:xfrm>
          <a:prstGeom prst="actionButtonMovie">
            <a:avLst/>
          </a:prstGeom>
          <a:solidFill>
            <a:srgbClr val="CC00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583210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mph" presetSubtype="0" repeatCount="3000" fill="hold" grpId="0" nodeType="withEffect">
                                  <p:stCondLst>
                                    <p:cond delay="0"/>
                                  </p:stCondLst>
                                  <p:childTnLst>
                                    <p:animClr clrSpc="hsl" dir="cw">
                                      <p:cBhvr override="childStyle">
                                        <p:cTn id="6" dur="1000" fill="hold"/>
                                        <p:tgtEl>
                                          <p:spTgt spid="54280"/>
                                        </p:tgtEl>
                                        <p:attrNameLst>
                                          <p:attrName>style.color</p:attrName>
                                        </p:attrNameLst>
                                      </p:cBhvr>
                                      <p:by>
                                        <p:hsl h="-7200000" s="0" l="0"/>
                                      </p:by>
                                    </p:animClr>
                                    <p:animClr clrSpc="hsl" dir="cw">
                                      <p:cBhvr>
                                        <p:cTn id="7" dur="1000" fill="hold"/>
                                        <p:tgtEl>
                                          <p:spTgt spid="54280"/>
                                        </p:tgtEl>
                                        <p:attrNameLst>
                                          <p:attrName>fillcolor</p:attrName>
                                        </p:attrNameLst>
                                      </p:cBhvr>
                                      <p:by>
                                        <p:hsl h="-7200000" s="0" l="0"/>
                                      </p:by>
                                    </p:animClr>
                                    <p:animClr clrSpc="hsl" dir="cw">
                                      <p:cBhvr>
                                        <p:cTn id="8" dur="1000" fill="hold"/>
                                        <p:tgtEl>
                                          <p:spTgt spid="54280"/>
                                        </p:tgtEl>
                                        <p:attrNameLst>
                                          <p:attrName>stroke.color</p:attrName>
                                        </p:attrNameLst>
                                      </p:cBhvr>
                                      <p:by>
                                        <p:hsl h="-7200000" s="0" l="0"/>
                                      </p:by>
                                    </p:animClr>
                                    <p:set>
                                      <p:cBhvr>
                                        <p:cTn id="9" dur="1000" fill="hold"/>
                                        <p:tgtEl>
                                          <p:spTgt spid="54280"/>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8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NEIGE LIDESE NEI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58738"/>
            <a:ext cx="9067800" cy="6799262"/>
          </a:xfrm>
          <a:prstGeom prst="rect">
            <a:avLst/>
          </a:prstGeom>
          <a:noFill/>
          <a:extLst>
            <a:ext uri="{909E8E84-426E-40DD-AFC4-6F175D3DCCD1}">
              <a14:hiddenFill xmlns:a14="http://schemas.microsoft.com/office/drawing/2010/main">
                <a:solidFill>
                  <a:srgbClr val="FFFFFF"/>
                </a:solidFill>
              </a14:hiddenFill>
            </a:ext>
          </a:extLst>
        </p:spPr>
      </p:pic>
      <p:sp>
        <p:nvSpPr>
          <p:cNvPr id="75780" name="WordArt 4"/>
          <p:cNvSpPr>
            <a:spLocks noChangeArrowheads="1" noChangeShapeType="1" noTextEdit="1"/>
          </p:cNvSpPr>
          <p:nvPr/>
        </p:nvSpPr>
        <p:spPr bwMode="auto">
          <a:xfrm>
            <a:off x="685800" y="1773238"/>
            <a:ext cx="8162925" cy="790575"/>
          </a:xfrm>
          <a:prstGeom prst="rect">
            <a:avLst/>
          </a:prstGeom>
        </p:spPr>
        <p:txBody>
          <a:bodyPr wrap="none" fromWordArt="1">
            <a:prstTxWarp prst="textPlain">
              <a:avLst>
                <a:gd name="adj" fmla="val 50000"/>
              </a:avLst>
            </a:prstTxWarp>
          </a:bodyPr>
          <a:lstStyle/>
          <a:p>
            <a:r>
              <a:rPr lang="en-US" sz="44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UNIT 13: FESTIVALS</a:t>
            </a:r>
          </a:p>
        </p:txBody>
      </p:sp>
      <p:sp>
        <p:nvSpPr>
          <p:cNvPr id="75781" name="WordArt 5" descr="White marble"/>
          <p:cNvSpPr>
            <a:spLocks noChangeArrowheads="1" noChangeShapeType="1" noTextEdit="1"/>
          </p:cNvSpPr>
          <p:nvPr/>
        </p:nvSpPr>
        <p:spPr bwMode="auto">
          <a:xfrm>
            <a:off x="1295400" y="2971800"/>
            <a:ext cx="6877050" cy="63817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r>
              <a:rPr lang="en-US" sz="4000" kern="10" dirty="0" smtClean="0">
                <a:ln w="9525">
                  <a:round/>
                  <a:headEnd/>
                  <a:tailEnd/>
                </a:ln>
                <a:blipFill dpi="0" rotWithShape="0">
                  <a:blip r:embed="rId4"/>
                  <a:srcRect/>
                  <a:tile tx="0" ty="0" sx="100000" sy="100000" flip="none" algn="tl"/>
                </a:blipFill>
                <a:latin typeface="3C30 Sample Font"/>
              </a:rPr>
              <a:t>Reading </a:t>
            </a:r>
            <a:endParaRPr lang="en-US" sz="4000" kern="10" dirty="0">
              <a:ln w="9525">
                <a:round/>
                <a:headEnd/>
                <a:tailEnd/>
              </a:ln>
              <a:blipFill dpi="0" rotWithShape="0">
                <a:blip r:embed="rId4"/>
                <a:srcRect/>
                <a:tile tx="0" ty="0" sx="100000" sy="100000" flip="none" algn="tl"/>
              </a:blipFill>
              <a:latin typeface="3C30 Sample Font"/>
            </a:endParaRPr>
          </a:p>
        </p:txBody>
      </p:sp>
      <p:sp>
        <p:nvSpPr>
          <p:cNvPr id="75782" name="WordArt 6"/>
          <p:cNvSpPr>
            <a:spLocks noChangeArrowheads="1" noChangeShapeType="1" noTextEdit="1"/>
          </p:cNvSpPr>
          <p:nvPr/>
        </p:nvSpPr>
        <p:spPr bwMode="auto">
          <a:xfrm>
            <a:off x="2700338" y="3933825"/>
            <a:ext cx="3527425" cy="647700"/>
          </a:xfrm>
          <a:prstGeom prst="rect">
            <a:avLst/>
          </a:prstGeom>
        </p:spPr>
        <p:txBody>
          <a:bodyPr wrap="none" fromWordArt="1">
            <a:prstTxWarp prst="textPlain">
              <a:avLst>
                <a:gd name="adj" fmla="val 50000"/>
              </a:avLst>
            </a:prstTxWarp>
          </a:bodyPr>
          <a:lstStyle/>
          <a:p>
            <a:r>
              <a:rPr lang="en-US" sz="3600" kern="10">
                <a:ln w="12700">
                  <a:solidFill>
                    <a:srgbClr val="FF0000"/>
                  </a:solidFill>
                  <a:round/>
                  <a:headEnd/>
                  <a:tailEnd/>
                </a:ln>
                <a:solidFill>
                  <a:srgbClr val="B2B2B2">
                    <a:alpha val="50000"/>
                  </a:srgbClr>
                </a:solidFill>
                <a:effectLst>
                  <a:outerShdw dist="45791" dir="2021404" algn="ctr" rotWithShape="0">
                    <a:srgbClr val="9999FF"/>
                  </a:outerShdw>
                </a:effectLst>
                <a:latin typeface="Arial Black"/>
              </a:rPr>
              <a:t>CHRISTMAS</a:t>
            </a:r>
          </a:p>
        </p:txBody>
      </p:sp>
      <p:pic>
        <p:nvPicPr>
          <p:cNvPr id="75783" name="Picture 7" descr="occasionsapin_noel_bleu_jasmine"/>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95288" y="3573463"/>
            <a:ext cx="2406650" cy="3068637"/>
          </a:xfrm>
          <a:prstGeom prst="rect">
            <a:avLst/>
          </a:prstGeom>
          <a:noFill/>
          <a:extLst>
            <a:ext uri="{909E8E84-426E-40DD-AFC4-6F175D3DCCD1}">
              <a14:hiddenFill xmlns:a14="http://schemas.microsoft.com/office/drawing/2010/main">
                <a:solidFill>
                  <a:srgbClr val="FFFFFF"/>
                </a:solidFill>
              </a14:hiddenFill>
            </a:ext>
          </a:extLst>
        </p:spPr>
      </p:pic>
      <p:pic>
        <p:nvPicPr>
          <p:cNvPr id="75800" name="AVSEQ12.mp3">
            <a:hlinkClick r:id="" action="ppaction://media"/>
          </p:cNvPr>
          <p:cNvPicPr>
            <a:picLocks noRot="1" noChangeAspect="1" noChangeArrowheads="1"/>
          </p:cNvPicPr>
          <p:nvPr>
            <a:audioFile r:link="rId1"/>
          </p:nvPr>
        </p:nvPicPr>
        <p:blipFill>
          <a:blip r:embed="rId6">
            <a:extLst>
              <a:ext uri="{28A0092B-C50C-407E-A947-70E740481C1C}">
                <a14:useLocalDpi xmlns:a14="http://schemas.microsoft.com/office/drawing/2010/main" val="0"/>
              </a:ext>
            </a:extLst>
          </a:blip>
          <a:srcRect/>
          <a:stretch>
            <a:fillRect/>
          </a:stretch>
        </p:blipFill>
        <p:spPr bwMode="auto">
          <a:xfrm>
            <a:off x="8305800" y="3276600"/>
            <a:ext cx="304800" cy="30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02905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5780"/>
                                        </p:tgtEl>
                                        <p:attrNameLst>
                                          <p:attrName>style.visibility</p:attrName>
                                        </p:attrNameLst>
                                      </p:cBhvr>
                                      <p:to>
                                        <p:strVal val="visible"/>
                                      </p:to>
                                    </p:set>
                                    <p:animEffect transition="in" filter="circle(in)">
                                      <p:cBhvr>
                                        <p:cTn id="7" dur="1000"/>
                                        <p:tgtEl>
                                          <p:spTgt spid="75780"/>
                                        </p:tgtEl>
                                      </p:cBhvr>
                                    </p:animEffect>
                                  </p:childTnLst>
                                </p:cTn>
                              </p:par>
                            </p:childTnLst>
                          </p:cTn>
                        </p:par>
                        <p:par>
                          <p:cTn id="8" fill="hold" nodeType="afterGroup">
                            <p:stCondLst>
                              <p:cond delay="1000"/>
                            </p:stCondLst>
                            <p:childTnLst>
                              <p:par>
                                <p:cTn id="9" presetID="55" presetClass="entr" presetSubtype="0" fill="hold" grpId="0" nodeType="afterEffect">
                                  <p:stCondLst>
                                    <p:cond delay="0"/>
                                  </p:stCondLst>
                                  <p:childTnLst>
                                    <p:set>
                                      <p:cBhvr>
                                        <p:cTn id="10" dur="1" fill="hold">
                                          <p:stCondLst>
                                            <p:cond delay="0"/>
                                          </p:stCondLst>
                                        </p:cTn>
                                        <p:tgtEl>
                                          <p:spTgt spid="75781"/>
                                        </p:tgtEl>
                                        <p:attrNameLst>
                                          <p:attrName>style.visibility</p:attrName>
                                        </p:attrNameLst>
                                      </p:cBhvr>
                                      <p:to>
                                        <p:strVal val="visible"/>
                                      </p:to>
                                    </p:set>
                                    <p:anim calcmode="lin" valueType="num">
                                      <p:cBhvr>
                                        <p:cTn id="11" dur="1000" fill="hold"/>
                                        <p:tgtEl>
                                          <p:spTgt spid="75781"/>
                                        </p:tgtEl>
                                        <p:attrNameLst>
                                          <p:attrName>ppt_w</p:attrName>
                                        </p:attrNameLst>
                                      </p:cBhvr>
                                      <p:tavLst>
                                        <p:tav tm="0">
                                          <p:val>
                                            <p:strVal val="#ppt_w*0.70"/>
                                          </p:val>
                                        </p:tav>
                                        <p:tav tm="100000">
                                          <p:val>
                                            <p:strVal val="#ppt_w"/>
                                          </p:val>
                                        </p:tav>
                                      </p:tavLst>
                                    </p:anim>
                                    <p:anim calcmode="lin" valueType="num">
                                      <p:cBhvr>
                                        <p:cTn id="12" dur="1000" fill="hold"/>
                                        <p:tgtEl>
                                          <p:spTgt spid="75781"/>
                                        </p:tgtEl>
                                        <p:attrNameLst>
                                          <p:attrName>ppt_h</p:attrName>
                                        </p:attrNameLst>
                                      </p:cBhvr>
                                      <p:tavLst>
                                        <p:tav tm="0">
                                          <p:val>
                                            <p:strVal val="#ppt_h"/>
                                          </p:val>
                                        </p:tav>
                                        <p:tav tm="100000">
                                          <p:val>
                                            <p:strVal val="#ppt_h"/>
                                          </p:val>
                                        </p:tav>
                                      </p:tavLst>
                                    </p:anim>
                                    <p:animEffect transition="in" filter="fade">
                                      <p:cBhvr>
                                        <p:cTn id="13" dur="1000"/>
                                        <p:tgtEl>
                                          <p:spTgt spid="75781"/>
                                        </p:tgtEl>
                                      </p:cBhvr>
                                    </p:animEffect>
                                  </p:childTnLst>
                                </p:cTn>
                              </p:par>
                            </p:childTnLst>
                          </p:cTn>
                        </p:par>
                        <p:par>
                          <p:cTn id="14" fill="hold" nodeType="afterGroup">
                            <p:stCondLst>
                              <p:cond delay="2000"/>
                            </p:stCondLst>
                            <p:childTnLst>
                              <p:par>
                                <p:cTn id="15" presetID="31" presetClass="entr" presetSubtype="0" fill="hold" grpId="0" nodeType="afterEffect">
                                  <p:stCondLst>
                                    <p:cond delay="0"/>
                                  </p:stCondLst>
                                  <p:iterate type="lt">
                                    <p:tmPct val="5000"/>
                                  </p:iterate>
                                  <p:childTnLst>
                                    <p:set>
                                      <p:cBhvr>
                                        <p:cTn id="16" dur="1" fill="hold">
                                          <p:stCondLst>
                                            <p:cond delay="0"/>
                                          </p:stCondLst>
                                        </p:cTn>
                                        <p:tgtEl>
                                          <p:spTgt spid="75782"/>
                                        </p:tgtEl>
                                        <p:attrNameLst>
                                          <p:attrName>style.visibility</p:attrName>
                                        </p:attrNameLst>
                                      </p:cBhvr>
                                      <p:to>
                                        <p:strVal val="visible"/>
                                      </p:to>
                                    </p:set>
                                    <p:anim calcmode="lin" valueType="num">
                                      <p:cBhvr>
                                        <p:cTn id="17" dur="1000" fill="hold"/>
                                        <p:tgtEl>
                                          <p:spTgt spid="75782"/>
                                        </p:tgtEl>
                                        <p:attrNameLst>
                                          <p:attrName>ppt_w</p:attrName>
                                        </p:attrNameLst>
                                      </p:cBhvr>
                                      <p:tavLst>
                                        <p:tav tm="0">
                                          <p:val>
                                            <p:fltVal val="0"/>
                                          </p:val>
                                        </p:tav>
                                        <p:tav tm="100000">
                                          <p:val>
                                            <p:strVal val="#ppt_w"/>
                                          </p:val>
                                        </p:tav>
                                      </p:tavLst>
                                    </p:anim>
                                    <p:anim calcmode="lin" valueType="num">
                                      <p:cBhvr>
                                        <p:cTn id="18" dur="1000" fill="hold"/>
                                        <p:tgtEl>
                                          <p:spTgt spid="75782"/>
                                        </p:tgtEl>
                                        <p:attrNameLst>
                                          <p:attrName>ppt_h</p:attrName>
                                        </p:attrNameLst>
                                      </p:cBhvr>
                                      <p:tavLst>
                                        <p:tav tm="0">
                                          <p:val>
                                            <p:fltVal val="0"/>
                                          </p:val>
                                        </p:tav>
                                        <p:tav tm="100000">
                                          <p:val>
                                            <p:strVal val="#ppt_h"/>
                                          </p:val>
                                        </p:tav>
                                      </p:tavLst>
                                    </p:anim>
                                    <p:anim calcmode="lin" valueType="num">
                                      <p:cBhvr>
                                        <p:cTn id="19" dur="1000" fill="hold"/>
                                        <p:tgtEl>
                                          <p:spTgt spid="75782"/>
                                        </p:tgtEl>
                                        <p:attrNameLst>
                                          <p:attrName>style.rotation</p:attrName>
                                        </p:attrNameLst>
                                      </p:cBhvr>
                                      <p:tavLst>
                                        <p:tav tm="0">
                                          <p:val>
                                            <p:fltVal val="90"/>
                                          </p:val>
                                        </p:tav>
                                        <p:tav tm="100000">
                                          <p:val>
                                            <p:fltVal val="0"/>
                                          </p:val>
                                        </p:tav>
                                      </p:tavLst>
                                    </p:anim>
                                    <p:animEffect transition="in" filter="fade">
                                      <p:cBhvr>
                                        <p:cTn id="20" dur="1000"/>
                                        <p:tgtEl>
                                          <p:spTgt spid="75782"/>
                                        </p:tgtEl>
                                      </p:cBhvr>
                                    </p:animEffect>
                                  </p:childTnLst>
                                </p:cTn>
                              </p:par>
                            </p:childTnLst>
                          </p:cTn>
                        </p:par>
                        <p:par>
                          <p:cTn id="21" fill="hold" nodeType="afterGroup">
                            <p:stCondLst>
                              <p:cond delay="3000"/>
                            </p:stCondLst>
                            <p:childTnLst>
                              <p:par>
                                <p:cTn id="22" presetID="37" presetClass="entr" presetSubtype="0" fill="hold" nodeType="afterEffect">
                                  <p:stCondLst>
                                    <p:cond delay="0"/>
                                  </p:stCondLst>
                                  <p:childTnLst>
                                    <p:set>
                                      <p:cBhvr>
                                        <p:cTn id="23" dur="1" fill="hold">
                                          <p:stCondLst>
                                            <p:cond delay="0"/>
                                          </p:stCondLst>
                                        </p:cTn>
                                        <p:tgtEl>
                                          <p:spTgt spid="75783"/>
                                        </p:tgtEl>
                                        <p:attrNameLst>
                                          <p:attrName>style.visibility</p:attrName>
                                        </p:attrNameLst>
                                      </p:cBhvr>
                                      <p:to>
                                        <p:strVal val="visible"/>
                                      </p:to>
                                    </p:set>
                                    <p:animEffect transition="in" filter="fade">
                                      <p:cBhvr>
                                        <p:cTn id="24" dur="1000"/>
                                        <p:tgtEl>
                                          <p:spTgt spid="75783"/>
                                        </p:tgtEl>
                                      </p:cBhvr>
                                    </p:animEffect>
                                    <p:anim calcmode="lin" valueType="num">
                                      <p:cBhvr>
                                        <p:cTn id="25" dur="1000" fill="hold"/>
                                        <p:tgtEl>
                                          <p:spTgt spid="75783"/>
                                        </p:tgtEl>
                                        <p:attrNameLst>
                                          <p:attrName>ppt_x</p:attrName>
                                        </p:attrNameLst>
                                      </p:cBhvr>
                                      <p:tavLst>
                                        <p:tav tm="0">
                                          <p:val>
                                            <p:strVal val="#ppt_x"/>
                                          </p:val>
                                        </p:tav>
                                        <p:tav tm="100000">
                                          <p:val>
                                            <p:strVal val="#ppt_x"/>
                                          </p:val>
                                        </p:tav>
                                      </p:tavLst>
                                    </p:anim>
                                    <p:anim calcmode="lin" valueType="num">
                                      <p:cBhvr>
                                        <p:cTn id="26" dur="900" decel="100000" fill="hold"/>
                                        <p:tgtEl>
                                          <p:spTgt spid="7578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7578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75800"/>
                    </p:tgtEl>
                  </p:cond>
                </p:stCondLst>
                <p:endSync evt="end" delay="0">
                  <p:rtn val="all"/>
                </p:endSync>
                <p:childTnLst>
                  <p:par>
                    <p:cTn id="29" fill="hold" nodeType="clickPar">
                      <p:stCondLst>
                        <p:cond delay="0"/>
                      </p:stCondLst>
                      <p:childTnLst>
                        <p:par>
                          <p:cTn id="30" fill="hold" nodeType="withGroup">
                            <p:stCondLst>
                              <p:cond delay="0"/>
                            </p:stCondLst>
                            <p:childTnLst>
                              <p:par>
                                <p:cTn id="31" presetID="1" presetClass="mediacall" presetSubtype="0" fill="hold" nodeType="clickEffect">
                                  <p:stCondLst>
                                    <p:cond delay="0"/>
                                  </p:stCondLst>
                                  <p:childTnLst>
                                    <p:cmd type="call" cmd="playFrom(0.0)">
                                      <p:cBhvr>
                                        <p:cTn id="32" dur="287583" fill="hold"/>
                                        <p:tgtEl>
                                          <p:spTgt spid="75800"/>
                                        </p:tgtEl>
                                      </p:cBhvr>
                                    </p:cmd>
                                  </p:childTnLst>
                                </p:cTn>
                              </p:par>
                            </p:childTnLst>
                          </p:cTn>
                        </p:par>
                      </p:childTnLst>
                    </p:cTn>
                  </p:par>
                </p:childTnLst>
              </p:cTn>
              <p:nextCondLst>
                <p:cond evt="onClick" delay="0">
                  <p:tgtEl>
                    <p:spTgt spid="75800"/>
                  </p:tgtEl>
                </p:cond>
              </p:nextCondLst>
            </p:seq>
            <p:audio>
              <p:cMediaNode>
                <p:cTn id="33" fill="hold" display="0">
                  <p:stCondLst>
                    <p:cond delay="indefinite"/>
                  </p:stCondLst>
                  <p:endCondLst>
                    <p:cond evt="onNext" delay="0">
                      <p:tgtEl>
                        <p:sldTgt/>
                      </p:tgtEl>
                    </p:cond>
                    <p:cond evt="onPrev" delay="0">
                      <p:tgtEl>
                        <p:sldTgt/>
                      </p:tgtEl>
                    </p:cond>
                    <p:cond evt="onStopAudio" delay="0">
                      <p:tgtEl>
                        <p:sldTgt/>
                      </p:tgtEl>
                    </p:cond>
                  </p:endCondLst>
                </p:cTn>
                <p:tgtEl>
                  <p:spTgt spid="75800"/>
                </p:tgtEl>
              </p:cMediaNode>
            </p:audio>
          </p:childTnLst>
        </p:cTn>
      </p:par>
    </p:tnLst>
    <p:bldLst>
      <p:bldP spid="75780" grpId="0" animBg="1"/>
      <p:bldP spid="75781" grpId="0" animBg="1"/>
      <p:bldP spid="7578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00" name="Picture 4" descr="marchbar07[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6321425"/>
            <a:ext cx="9144000" cy="536575"/>
          </a:xfrm>
          <a:prstGeom prst="rect">
            <a:avLst/>
          </a:prstGeom>
          <a:noFill/>
          <a:extLst>
            <a:ext uri="{909E8E84-426E-40DD-AFC4-6F175D3DCCD1}">
              <a14:hiddenFill xmlns:a14="http://schemas.microsoft.com/office/drawing/2010/main">
                <a:solidFill>
                  <a:srgbClr val="FFFFFF"/>
                </a:solidFill>
              </a14:hiddenFill>
            </a:ext>
          </a:extLst>
        </p:spPr>
      </p:pic>
      <p:pic>
        <p:nvPicPr>
          <p:cNvPr id="55301" name="Picture 5" descr="icon_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105400"/>
            <a:ext cx="1371600" cy="1131888"/>
          </a:xfrm>
          <a:prstGeom prst="rect">
            <a:avLst/>
          </a:prstGeom>
          <a:noFill/>
          <a:extLst>
            <a:ext uri="{909E8E84-426E-40DD-AFC4-6F175D3DCCD1}">
              <a14:hiddenFill xmlns:a14="http://schemas.microsoft.com/office/drawing/2010/main">
                <a:solidFill>
                  <a:srgbClr val="FFFFFF"/>
                </a:solidFill>
              </a14:hiddenFill>
            </a:ext>
          </a:extLst>
        </p:spPr>
      </p:pic>
      <p:pic>
        <p:nvPicPr>
          <p:cNvPr id="55303" name="Picture 7" descr="Copy of 05anisnowmen[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1828800"/>
            <a:ext cx="3594100" cy="4191000"/>
          </a:xfrm>
          <a:prstGeom prst="rect">
            <a:avLst/>
          </a:prstGeom>
          <a:noFill/>
          <a:extLst>
            <a:ext uri="{909E8E84-426E-40DD-AFC4-6F175D3DCCD1}">
              <a14:hiddenFill xmlns:a14="http://schemas.microsoft.com/office/drawing/2010/main">
                <a:solidFill>
                  <a:srgbClr val="FFFFFF"/>
                </a:solidFill>
              </a14:hiddenFill>
            </a:ext>
          </a:extLst>
        </p:spPr>
      </p:pic>
      <p:pic>
        <p:nvPicPr>
          <p:cNvPr id="55304" name="Picture 8" descr="asan6x[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628775" cy="1895475"/>
          </a:xfrm>
          <a:prstGeom prst="rect">
            <a:avLst/>
          </a:prstGeom>
          <a:noFill/>
          <a:extLst>
            <a:ext uri="{909E8E84-426E-40DD-AFC4-6F175D3DCCD1}">
              <a14:hiddenFill xmlns:a14="http://schemas.microsoft.com/office/drawing/2010/main">
                <a:solidFill>
                  <a:srgbClr val="FFFFFF"/>
                </a:solidFill>
              </a14:hiddenFill>
            </a:ext>
          </a:extLst>
        </p:spPr>
      </p:pic>
      <p:sp>
        <p:nvSpPr>
          <p:cNvPr id="55305" name="AutoShape 9"/>
          <p:cNvSpPr>
            <a:spLocks noChangeArrowheads="1"/>
          </p:cNvSpPr>
          <p:nvPr/>
        </p:nvSpPr>
        <p:spPr bwMode="auto">
          <a:xfrm>
            <a:off x="1828800" y="0"/>
            <a:ext cx="6172200" cy="1600200"/>
          </a:xfrm>
          <a:prstGeom prst="horizontalScroll">
            <a:avLst>
              <a:gd name="adj" fmla="val 12500"/>
            </a:avLst>
          </a:prstGeom>
          <a:solidFill>
            <a:schemeClr val="accent1"/>
          </a:solidFill>
          <a:ln w="9525">
            <a:solidFill>
              <a:srgbClr val="0000CC"/>
            </a:solidFill>
            <a:round/>
            <a:headEnd/>
            <a:tailEnd/>
          </a:ln>
          <a:effectLst>
            <a:outerShdw sy="50000" kx="-2453608" algn="br" rotWithShape="0">
              <a:schemeClr val="bg2">
                <a:alpha val="50000"/>
              </a:schemeClr>
            </a:outerShdw>
          </a:effectLst>
        </p:spPr>
        <p:txBody>
          <a:bodyPr wrap="none" anchor="ctr"/>
          <a:lstStyle/>
          <a:p>
            <a:endParaRPr lang="en-US"/>
          </a:p>
        </p:txBody>
      </p:sp>
      <p:sp>
        <p:nvSpPr>
          <p:cNvPr id="55307" name="WordArt 11"/>
          <p:cNvSpPr>
            <a:spLocks noChangeArrowheads="1" noChangeShapeType="1" noTextEdit="1"/>
          </p:cNvSpPr>
          <p:nvPr/>
        </p:nvSpPr>
        <p:spPr bwMode="auto">
          <a:xfrm>
            <a:off x="2667000" y="381000"/>
            <a:ext cx="4348163" cy="865188"/>
          </a:xfrm>
          <a:prstGeom prst="rect">
            <a:avLst/>
          </a:prstGeom>
        </p:spPr>
        <p:txBody>
          <a:bodyPr wrap="none" fromWordArt="1">
            <a:prstTxWarp prst="textDoubleWave1">
              <a:avLst>
                <a:gd name="adj1" fmla="val 6500"/>
                <a:gd name="adj2" fmla="val 0"/>
              </a:avLst>
            </a:prstTxWarp>
          </a:bodyPr>
          <a:lstStyle/>
          <a:p>
            <a:r>
              <a:rPr lang="en-US" sz="3600" kern="10" spc="-360">
                <a:ln w="12700">
                  <a:solidFill>
                    <a:srgbClr val="FFFF00"/>
                  </a:solidFill>
                  <a:round/>
                  <a:headEnd/>
                  <a:tailEnd/>
                </a:ln>
                <a:solidFill>
                  <a:srgbClr val="FFFF00"/>
                </a:solidFill>
                <a:effectLst>
                  <a:outerShdw dist="125724" dir="18900000" algn="ctr" rotWithShape="0">
                    <a:srgbClr val="000099"/>
                  </a:outerShdw>
                </a:effectLst>
                <a:latin typeface=".VnUniverseH"/>
              </a:rPr>
              <a:t>lucky number</a:t>
            </a:r>
          </a:p>
        </p:txBody>
      </p:sp>
      <p:sp>
        <p:nvSpPr>
          <p:cNvPr id="55308" name="AutoShape 12">
            <a:hlinkClick r:id="rId7" action="ppaction://hlinksldjump" highlightClick="1"/>
          </p:cNvPr>
          <p:cNvSpPr>
            <a:spLocks noChangeArrowheads="1"/>
          </p:cNvSpPr>
          <p:nvPr/>
        </p:nvSpPr>
        <p:spPr bwMode="auto">
          <a:xfrm>
            <a:off x="8382000" y="5638800"/>
            <a:ext cx="381000" cy="457200"/>
          </a:xfrm>
          <a:prstGeom prst="actionButtonMovie">
            <a:avLst/>
          </a:prstGeom>
          <a:solidFill>
            <a:srgbClr val="CC00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1619851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withEffect">
                                  <p:stCondLst>
                                    <p:cond delay="0"/>
                                  </p:stCondLst>
                                  <p:childTnLst>
                                    <p:set>
                                      <p:cBhvr>
                                        <p:cTn id="6" dur="1" fill="hold">
                                          <p:stCondLst>
                                            <p:cond delay="0"/>
                                          </p:stCondLst>
                                        </p:cTn>
                                        <p:tgtEl>
                                          <p:spTgt spid="55307"/>
                                        </p:tgtEl>
                                        <p:attrNameLst>
                                          <p:attrName>style.visibility</p:attrName>
                                        </p:attrNameLst>
                                      </p:cBhvr>
                                      <p:to>
                                        <p:strVal val="visible"/>
                                      </p:to>
                                    </p:set>
                                    <p:animEffect transition="in" filter="slide(fromBottom)">
                                      <p:cBhvr>
                                        <p:cTn id="7" dur="3000"/>
                                        <p:tgtEl>
                                          <p:spTgt spid="55307"/>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8540-001-02-1027[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57225" y="2638425"/>
            <a:ext cx="3381375" cy="3381375"/>
          </a:xfrm>
          <a:prstGeom prst="rect">
            <a:avLst/>
          </a:prstGeom>
          <a:noFill/>
          <a:extLst>
            <a:ext uri="{909E8E84-426E-40DD-AFC4-6F175D3DCCD1}">
              <a14:hiddenFill xmlns:a14="http://schemas.microsoft.com/office/drawing/2010/main">
                <a:solidFill>
                  <a:srgbClr val="FFFFFF"/>
                </a:solidFill>
              </a14:hiddenFill>
            </a:ext>
          </a:extLst>
        </p:spPr>
      </p:pic>
      <p:pic>
        <p:nvPicPr>
          <p:cNvPr id="86019" name="Picture 3" descr="joyhorn[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381000"/>
            <a:ext cx="1190625" cy="1190625"/>
          </a:xfrm>
          <a:prstGeom prst="rect">
            <a:avLst/>
          </a:prstGeom>
          <a:noFill/>
          <a:extLst>
            <a:ext uri="{909E8E84-426E-40DD-AFC4-6F175D3DCCD1}">
              <a14:hiddenFill xmlns:a14="http://schemas.microsoft.com/office/drawing/2010/main">
                <a:solidFill>
                  <a:srgbClr val="FFFFFF"/>
                </a:solidFill>
              </a14:hiddenFill>
            </a:ext>
          </a:extLst>
        </p:spPr>
      </p:pic>
      <p:pic>
        <p:nvPicPr>
          <p:cNvPr id="86020" name="Picture 4" descr="cndyln[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6629400"/>
            <a:ext cx="91440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86021" name="Picture 5" descr="8540-069-01-1052[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876800" y="2590800"/>
            <a:ext cx="3429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86022" name="Picture 6" descr="cndyln[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228600"/>
          </a:xfrm>
          <a:prstGeom prst="rect">
            <a:avLst/>
          </a:prstGeom>
          <a:noFill/>
          <a:extLst>
            <a:ext uri="{909E8E84-426E-40DD-AFC4-6F175D3DCCD1}">
              <a14:hiddenFill xmlns:a14="http://schemas.microsoft.com/office/drawing/2010/main">
                <a:solidFill>
                  <a:srgbClr val="FFFFFF"/>
                </a:solidFill>
              </a14:hiddenFill>
            </a:ext>
          </a:extLst>
        </p:spPr>
      </p:pic>
      <p:sp>
        <p:nvSpPr>
          <p:cNvPr id="86023" name="AutoShape 7"/>
          <p:cNvSpPr>
            <a:spLocks noChangeArrowheads="1"/>
          </p:cNvSpPr>
          <p:nvPr/>
        </p:nvSpPr>
        <p:spPr bwMode="auto">
          <a:xfrm>
            <a:off x="1447800" y="609600"/>
            <a:ext cx="7162800" cy="1371600"/>
          </a:xfrm>
          <a:prstGeom prst="cloudCallout">
            <a:avLst>
              <a:gd name="adj1" fmla="val -38495"/>
              <a:gd name="adj2" fmla="val 75579"/>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US">
              <a:latin typeface="Tahoma" pitchFamily="34" charset="0"/>
            </a:endParaRPr>
          </a:p>
        </p:txBody>
      </p:sp>
      <p:sp>
        <p:nvSpPr>
          <p:cNvPr id="86024" name="WordArt 8"/>
          <p:cNvSpPr>
            <a:spLocks noChangeArrowheads="1" noChangeShapeType="1" noTextEdit="1"/>
          </p:cNvSpPr>
          <p:nvPr/>
        </p:nvSpPr>
        <p:spPr bwMode="auto">
          <a:xfrm>
            <a:off x="2890838" y="811213"/>
            <a:ext cx="4348162" cy="865187"/>
          </a:xfrm>
          <a:prstGeom prst="rect">
            <a:avLst/>
          </a:prstGeom>
        </p:spPr>
        <p:txBody>
          <a:bodyPr wrap="none" fromWordArt="1">
            <a:prstTxWarp prst="textCascadeUp">
              <a:avLst>
                <a:gd name="adj" fmla="val 44444"/>
              </a:avLst>
            </a:prstTxWarp>
          </a:bodyPr>
          <a:lstStyle/>
          <a:p>
            <a:r>
              <a:rPr lang="en-US" sz="3600" kern="10" spc="-360">
                <a:ln w="12700">
                  <a:solidFill>
                    <a:srgbClr val="FF0000"/>
                  </a:solidFill>
                  <a:round/>
                  <a:headEnd/>
                  <a:tailEnd/>
                </a:ln>
                <a:solidFill>
                  <a:srgbClr val="FF0000"/>
                </a:solidFill>
                <a:effectLst>
                  <a:outerShdw dist="125724" dir="18900000" algn="ctr" rotWithShape="0">
                    <a:srgbClr val="000099"/>
                  </a:outerShdw>
                </a:effectLst>
                <a:latin typeface=".VnUniverseH"/>
              </a:rPr>
              <a:t>lucky number</a:t>
            </a:r>
          </a:p>
        </p:txBody>
      </p:sp>
      <p:sp>
        <p:nvSpPr>
          <p:cNvPr id="86025" name="AutoShape 9">
            <a:hlinkClick r:id="rId7" action="ppaction://hlinksldjump" highlightClick="1"/>
          </p:cNvPr>
          <p:cNvSpPr>
            <a:spLocks noChangeArrowheads="1"/>
          </p:cNvSpPr>
          <p:nvPr/>
        </p:nvSpPr>
        <p:spPr bwMode="auto">
          <a:xfrm>
            <a:off x="8534400" y="5943600"/>
            <a:ext cx="304800" cy="381000"/>
          </a:xfrm>
          <a:prstGeom prst="actionButtonMovie">
            <a:avLst/>
          </a:prstGeom>
          <a:solidFill>
            <a:srgbClr val="CC00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5414321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repeatCount="3000" fill="hold" grpId="0" nodeType="withEffect">
                                  <p:stCondLst>
                                    <p:cond delay="0"/>
                                  </p:stCondLst>
                                  <p:childTnLst>
                                    <p:set>
                                      <p:cBhvr>
                                        <p:cTn id="6" dur="1" fill="hold">
                                          <p:stCondLst>
                                            <p:cond delay="0"/>
                                          </p:stCondLst>
                                        </p:cTn>
                                        <p:tgtEl>
                                          <p:spTgt spid="86024"/>
                                        </p:tgtEl>
                                        <p:attrNameLst>
                                          <p:attrName>style.visibility</p:attrName>
                                        </p:attrNameLst>
                                      </p:cBhvr>
                                      <p:to>
                                        <p:strVal val="visible"/>
                                      </p:to>
                                    </p:set>
                                    <p:anim calcmode="lin" valueType="num">
                                      <p:cBhvr>
                                        <p:cTn id="7" dur="1000" fill="hold"/>
                                        <p:tgtEl>
                                          <p:spTgt spid="86024"/>
                                        </p:tgtEl>
                                        <p:attrNameLst>
                                          <p:attrName>ppt_w</p:attrName>
                                        </p:attrNameLst>
                                      </p:cBhvr>
                                      <p:tavLst>
                                        <p:tav tm="0">
                                          <p:val>
                                            <p:fltVal val="0"/>
                                          </p:val>
                                        </p:tav>
                                        <p:tav tm="100000">
                                          <p:val>
                                            <p:strVal val="#ppt_w"/>
                                          </p:val>
                                        </p:tav>
                                      </p:tavLst>
                                    </p:anim>
                                    <p:anim calcmode="lin" valueType="num">
                                      <p:cBhvr>
                                        <p:cTn id="8" dur="1000" fill="hold"/>
                                        <p:tgtEl>
                                          <p:spTgt spid="86024"/>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6" name="AutoShape 6"/>
          <p:cNvSpPr>
            <a:spLocks noChangeArrowheads="1"/>
          </p:cNvSpPr>
          <p:nvPr/>
        </p:nvSpPr>
        <p:spPr bwMode="auto">
          <a:xfrm>
            <a:off x="0" y="-180975"/>
            <a:ext cx="9144000" cy="1371600"/>
          </a:xfrm>
          <a:prstGeom prst="horizontalScroll">
            <a:avLst>
              <a:gd name="adj" fmla="val 1250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sz="2800" b="1">
                <a:latin typeface=".VnTimeH" pitchFamily="34" charset="0"/>
              </a:rPr>
              <a:t>Filling the missing words in the song </a:t>
            </a:r>
          </a:p>
        </p:txBody>
      </p:sp>
      <p:sp>
        <p:nvSpPr>
          <p:cNvPr id="35847" name="Text Box 7"/>
          <p:cNvSpPr txBox="1">
            <a:spLocks noChangeArrowheads="1"/>
          </p:cNvSpPr>
          <p:nvPr/>
        </p:nvSpPr>
        <p:spPr bwMode="auto">
          <a:xfrm>
            <a:off x="4953000" y="1114425"/>
            <a:ext cx="2438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sz="2800" b="1" i="1">
                <a:solidFill>
                  <a:srgbClr val="FFFF00"/>
                </a:solidFill>
                <a:latin typeface="Tahoma" pitchFamily="34" charset="0"/>
              </a:rPr>
              <a:t>Jingle Bells</a:t>
            </a:r>
          </a:p>
        </p:txBody>
      </p:sp>
      <p:sp>
        <p:nvSpPr>
          <p:cNvPr id="35851" name="Text Box 11"/>
          <p:cNvSpPr txBox="1">
            <a:spLocks noChangeArrowheads="1"/>
          </p:cNvSpPr>
          <p:nvPr/>
        </p:nvSpPr>
        <p:spPr bwMode="auto">
          <a:xfrm>
            <a:off x="4572000" y="1655763"/>
            <a:ext cx="3581400" cy="494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lnSpc>
                <a:spcPct val="80000"/>
              </a:lnSpc>
              <a:spcBef>
                <a:spcPct val="50000"/>
              </a:spcBef>
            </a:pPr>
            <a:r>
              <a:rPr lang="en-US" sz="2000" i="1">
                <a:latin typeface="Tahoma" pitchFamily="34" charset="0"/>
              </a:rPr>
              <a:t>Dashing though the snow</a:t>
            </a:r>
          </a:p>
          <a:p>
            <a:pPr algn="l" eaLnBrk="0" hangingPunct="0">
              <a:lnSpc>
                <a:spcPct val="80000"/>
              </a:lnSpc>
              <a:spcBef>
                <a:spcPct val="50000"/>
              </a:spcBef>
            </a:pPr>
            <a:r>
              <a:rPr lang="en-US" sz="2000" i="1">
                <a:latin typeface="Tahoma" pitchFamily="34" charset="0"/>
              </a:rPr>
              <a:t>In a one – horse open sleigh,</a:t>
            </a:r>
          </a:p>
          <a:p>
            <a:pPr algn="l" eaLnBrk="0" hangingPunct="0">
              <a:lnSpc>
                <a:spcPct val="80000"/>
              </a:lnSpc>
              <a:spcBef>
                <a:spcPct val="50000"/>
              </a:spcBef>
            </a:pPr>
            <a:r>
              <a:rPr lang="en-US" sz="2000" i="1">
                <a:latin typeface="Tahoma" pitchFamily="34" charset="0"/>
              </a:rPr>
              <a:t>O’er the fields we go</a:t>
            </a:r>
          </a:p>
          <a:p>
            <a:pPr algn="l" eaLnBrk="0" hangingPunct="0">
              <a:lnSpc>
                <a:spcPct val="80000"/>
              </a:lnSpc>
              <a:spcBef>
                <a:spcPct val="50000"/>
              </a:spcBef>
            </a:pPr>
            <a:r>
              <a:rPr lang="en-US" sz="2000" i="1">
                <a:latin typeface="Tahoma" pitchFamily="34" charset="0"/>
              </a:rPr>
              <a:t>Laughing all the way</a:t>
            </a:r>
          </a:p>
          <a:p>
            <a:pPr algn="l" eaLnBrk="0" hangingPunct="0">
              <a:lnSpc>
                <a:spcPct val="80000"/>
              </a:lnSpc>
              <a:spcBef>
                <a:spcPct val="50000"/>
              </a:spcBef>
            </a:pPr>
            <a:r>
              <a:rPr lang="en-US" sz="2000" i="1">
                <a:latin typeface="Tahoma" pitchFamily="34" charset="0"/>
              </a:rPr>
              <a:t>........... on bobtail ring,</a:t>
            </a:r>
          </a:p>
          <a:p>
            <a:pPr algn="l" eaLnBrk="0" hangingPunct="0">
              <a:lnSpc>
                <a:spcPct val="80000"/>
              </a:lnSpc>
              <a:spcBef>
                <a:spcPct val="50000"/>
              </a:spcBef>
            </a:pPr>
            <a:r>
              <a:rPr lang="en-US" sz="2000" i="1">
                <a:latin typeface="Tahoma" pitchFamily="34" charset="0"/>
              </a:rPr>
              <a:t>Making spirits bright,</a:t>
            </a:r>
          </a:p>
          <a:p>
            <a:pPr algn="l" eaLnBrk="0" hangingPunct="0">
              <a:lnSpc>
                <a:spcPct val="80000"/>
              </a:lnSpc>
              <a:spcBef>
                <a:spcPct val="50000"/>
              </a:spcBef>
            </a:pPr>
            <a:r>
              <a:rPr lang="en-US" sz="2000" i="1">
                <a:latin typeface="Tahoma" pitchFamily="34" charset="0"/>
              </a:rPr>
              <a:t>What fun it is to ride and .........,</a:t>
            </a:r>
          </a:p>
          <a:p>
            <a:pPr algn="l" eaLnBrk="0" hangingPunct="0">
              <a:lnSpc>
                <a:spcPct val="80000"/>
              </a:lnSpc>
              <a:spcBef>
                <a:spcPct val="50000"/>
              </a:spcBef>
            </a:pPr>
            <a:r>
              <a:rPr lang="en-US" sz="2000" i="1">
                <a:latin typeface="Tahoma" pitchFamily="34" charset="0"/>
              </a:rPr>
              <a:t>A sleighing song ...........</a:t>
            </a:r>
          </a:p>
          <a:p>
            <a:pPr algn="l" eaLnBrk="0" hangingPunct="0">
              <a:lnSpc>
                <a:spcPct val="80000"/>
              </a:lnSpc>
              <a:spcBef>
                <a:spcPct val="50000"/>
              </a:spcBef>
            </a:pPr>
            <a:r>
              <a:rPr lang="en-US" sz="2000" i="1">
                <a:latin typeface="Tahoma" pitchFamily="34" charset="0"/>
              </a:rPr>
              <a:t>Jingle Bells! Jingle Bells!</a:t>
            </a:r>
          </a:p>
          <a:p>
            <a:pPr algn="l" eaLnBrk="0" hangingPunct="0">
              <a:lnSpc>
                <a:spcPct val="80000"/>
              </a:lnSpc>
              <a:spcBef>
                <a:spcPct val="50000"/>
              </a:spcBef>
            </a:pPr>
            <a:r>
              <a:rPr lang="en-US" sz="2000" i="1">
                <a:latin typeface="Tahoma" pitchFamily="34" charset="0"/>
              </a:rPr>
              <a:t>Jingle all the way!</a:t>
            </a:r>
          </a:p>
          <a:p>
            <a:pPr algn="l" eaLnBrk="0" hangingPunct="0">
              <a:lnSpc>
                <a:spcPct val="80000"/>
              </a:lnSpc>
              <a:spcBef>
                <a:spcPct val="50000"/>
              </a:spcBef>
            </a:pPr>
            <a:r>
              <a:rPr lang="en-US" sz="2000" i="1">
                <a:latin typeface="Tahoma" pitchFamily="34" charset="0"/>
              </a:rPr>
              <a:t>.........., what fun it is to ride</a:t>
            </a:r>
          </a:p>
          <a:p>
            <a:pPr algn="l" eaLnBrk="0" hangingPunct="0">
              <a:lnSpc>
                <a:spcPct val="80000"/>
              </a:lnSpc>
              <a:spcBef>
                <a:spcPct val="50000"/>
              </a:spcBef>
            </a:pPr>
            <a:r>
              <a:rPr lang="en-US" sz="2000" i="1">
                <a:latin typeface="Tahoma" pitchFamily="34" charset="0"/>
              </a:rPr>
              <a:t>In a one – horse open sleigh!</a:t>
            </a:r>
          </a:p>
        </p:txBody>
      </p:sp>
      <p:sp>
        <p:nvSpPr>
          <p:cNvPr id="35852" name="Text Box 12"/>
          <p:cNvSpPr txBox="1">
            <a:spLocks noChangeArrowheads="1"/>
          </p:cNvSpPr>
          <p:nvPr/>
        </p:nvSpPr>
        <p:spPr bwMode="auto">
          <a:xfrm>
            <a:off x="4876800" y="3124200"/>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sz="2400" b="1">
                <a:solidFill>
                  <a:srgbClr val="FFFF00"/>
                </a:solidFill>
                <a:latin typeface="Tahoma" pitchFamily="34" charset="0"/>
              </a:rPr>
              <a:t>1</a:t>
            </a:r>
          </a:p>
        </p:txBody>
      </p:sp>
      <p:sp>
        <p:nvSpPr>
          <p:cNvPr id="35853" name="Text Box 13"/>
          <p:cNvSpPr txBox="1">
            <a:spLocks noChangeArrowheads="1"/>
          </p:cNvSpPr>
          <p:nvPr/>
        </p:nvSpPr>
        <p:spPr bwMode="auto">
          <a:xfrm>
            <a:off x="4800600" y="4191000"/>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sz="2400" b="1">
                <a:solidFill>
                  <a:srgbClr val="FFFF00"/>
                </a:solidFill>
                <a:latin typeface="Tahoma" pitchFamily="34" charset="0"/>
              </a:rPr>
              <a:t>2</a:t>
            </a:r>
          </a:p>
        </p:txBody>
      </p:sp>
      <p:sp>
        <p:nvSpPr>
          <p:cNvPr id="35854" name="Text Box 14"/>
          <p:cNvSpPr txBox="1">
            <a:spLocks noChangeArrowheads="1"/>
          </p:cNvSpPr>
          <p:nvPr/>
        </p:nvSpPr>
        <p:spPr bwMode="auto">
          <a:xfrm>
            <a:off x="6705600" y="4572000"/>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sz="2400" b="1">
                <a:solidFill>
                  <a:srgbClr val="FFFF00"/>
                </a:solidFill>
                <a:latin typeface="Tahoma" pitchFamily="34" charset="0"/>
              </a:rPr>
              <a:t>3</a:t>
            </a:r>
          </a:p>
        </p:txBody>
      </p:sp>
      <p:sp>
        <p:nvSpPr>
          <p:cNvPr id="35855" name="Text Box 15"/>
          <p:cNvSpPr txBox="1">
            <a:spLocks noChangeArrowheads="1"/>
          </p:cNvSpPr>
          <p:nvPr/>
        </p:nvSpPr>
        <p:spPr bwMode="auto">
          <a:xfrm>
            <a:off x="4819650" y="5757863"/>
            <a:ext cx="30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sz="2400" b="1">
                <a:solidFill>
                  <a:srgbClr val="FFFF00"/>
                </a:solidFill>
                <a:latin typeface="Tahoma" pitchFamily="34" charset="0"/>
              </a:rPr>
              <a:t>4</a:t>
            </a:r>
          </a:p>
        </p:txBody>
      </p:sp>
      <p:sp>
        <p:nvSpPr>
          <p:cNvPr id="35860" name="Text Box 20"/>
          <p:cNvSpPr txBox="1">
            <a:spLocks noChangeArrowheads="1"/>
          </p:cNvSpPr>
          <p:nvPr/>
        </p:nvSpPr>
        <p:spPr bwMode="auto">
          <a:xfrm>
            <a:off x="4667250" y="3184525"/>
            <a:ext cx="762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sz="2000" i="1">
                <a:solidFill>
                  <a:srgbClr val="FFFF00"/>
                </a:solidFill>
                <a:latin typeface="Tahoma" pitchFamily="34" charset="0"/>
              </a:rPr>
              <a:t>Bells</a:t>
            </a:r>
          </a:p>
        </p:txBody>
      </p:sp>
      <p:sp>
        <p:nvSpPr>
          <p:cNvPr id="35861" name="Text Box 21"/>
          <p:cNvSpPr txBox="1">
            <a:spLocks noChangeArrowheads="1"/>
          </p:cNvSpPr>
          <p:nvPr/>
        </p:nvSpPr>
        <p:spPr bwMode="auto">
          <a:xfrm>
            <a:off x="4619625" y="4219575"/>
            <a:ext cx="1066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sz="2000" i="1">
                <a:solidFill>
                  <a:srgbClr val="FFFF00"/>
                </a:solidFill>
                <a:latin typeface="Tahoma" pitchFamily="34" charset="0"/>
              </a:rPr>
              <a:t>sing</a:t>
            </a:r>
          </a:p>
        </p:txBody>
      </p:sp>
      <p:sp>
        <p:nvSpPr>
          <p:cNvPr id="35862" name="Text Box 22"/>
          <p:cNvSpPr txBox="1">
            <a:spLocks noChangeArrowheads="1"/>
          </p:cNvSpPr>
          <p:nvPr/>
        </p:nvSpPr>
        <p:spPr bwMode="auto">
          <a:xfrm>
            <a:off x="6477000" y="4618038"/>
            <a:ext cx="1295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sz="2000" i="1">
                <a:solidFill>
                  <a:srgbClr val="FFFF00"/>
                </a:solidFill>
                <a:latin typeface="Tahoma" pitchFamily="34" charset="0"/>
              </a:rPr>
              <a:t>to night !</a:t>
            </a:r>
          </a:p>
        </p:txBody>
      </p:sp>
      <p:sp>
        <p:nvSpPr>
          <p:cNvPr id="35863" name="Text Box 23"/>
          <p:cNvSpPr txBox="1">
            <a:spLocks noChangeArrowheads="1"/>
          </p:cNvSpPr>
          <p:nvPr/>
        </p:nvSpPr>
        <p:spPr bwMode="auto">
          <a:xfrm>
            <a:off x="4724400" y="5791200"/>
            <a:ext cx="762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sz="2000" i="1">
                <a:solidFill>
                  <a:srgbClr val="FFFF00"/>
                </a:solidFill>
                <a:latin typeface="Tahoma" pitchFamily="34" charset="0"/>
              </a:rPr>
              <a:t>Oh</a:t>
            </a:r>
          </a:p>
        </p:txBody>
      </p:sp>
      <p:pic>
        <p:nvPicPr>
          <p:cNvPr id="35866" name="Picture 26" descr="joyhorn[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219200"/>
            <a:ext cx="1981200" cy="1981200"/>
          </a:xfrm>
          <a:prstGeom prst="rect">
            <a:avLst/>
          </a:prstGeom>
          <a:noFill/>
          <a:extLst>
            <a:ext uri="{909E8E84-426E-40DD-AFC4-6F175D3DCCD1}">
              <a14:hiddenFill xmlns:a14="http://schemas.microsoft.com/office/drawing/2010/main">
                <a:solidFill>
                  <a:srgbClr val="FFFFFF"/>
                </a:solidFill>
              </a14:hiddenFill>
            </a:ext>
          </a:extLst>
        </p:spPr>
      </p:pic>
      <p:pic>
        <p:nvPicPr>
          <p:cNvPr id="35867" name="Picture 27" descr="carol[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052763"/>
            <a:ext cx="2971800" cy="3733800"/>
          </a:xfrm>
          <a:prstGeom prst="rect">
            <a:avLst/>
          </a:prstGeom>
          <a:noFill/>
          <a:extLst>
            <a:ext uri="{909E8E84-426E-40DD-AFC4-6F175D3DCCD1}">
              <a14:hiddenFill xmlns:a14="http://schemas.microsoft.com/office/drawing/2010/main">
                <a:solidFill>
                  <a:srgbClr val="FFFFFF"/>
                </a:solidFill>
              </a14:hiddenFill>
            </a:ext>
          </a:extLst>
        </p:spPr>
      </p:pic>
      <p:pic>
        <p:nvPicPr>
          <p:cNvPr id="35869" name="Picture 29" descr="AG00092_"/>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7391400" y="5181600"/>
            <a:ext cx="685800" cy="133350"/>
          </a:xfrm>
          <a:prstGeom prst="rect">
            <a:avLst/>
          </a:prstGeom>
          <a:noFill/>
          <a:extLst>
            <a:ext uri="{909E8E84-426E-40DD-AFC4-6F175D3DCCD1}">
              <a14:hiddenFill xmlns:a14="http://schemas.microsoft.com/office/drawing/2010/main">
                <a:solidFill>
                  <a:srgbClr val="FFFFFF"/>
                </a:solidFill>
              </a14:hiddenFill>
            </a:ext>
          </a:extLst>
        </p:spPr>
      </p:pic>
      <p:pic>
        <p:nvPicPr>
          <p:cNvPr id="35870" name="Picture 30" descr="AG00092_"/>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4357688" y="1309687"/>
            <a:ext cx="533400" cy="200025"/>
          </a:xfrm>
          <a:prstGeom prst="rect">
            <a:avLst/>
          </a:prstGeom>
          <a:noFill/>
          <a:extLst>
            <a:ext uri="{909E8E84-426E-40DD-AFC4-6F175D3DCCD1}">
              <a14:hiddenFill xmlns:a14="http://schemas.microsoft.com/office/drawing/2010/main">
                <a:solidFill>
                  <a:srgbClr val="FFFFFF"/>
                </a:solidFill>
              </a14:hiddenFill>
            </a:ext>
          </a:extLst>
        </p:spPr>
      </p:pic>
      <p:pic>
        <p:nvPicPr>
          <p:cNvPr id="35873" name="Jingle Bells - Boney M.mp3">
            <a:hlinkClick r:id="" action="ppaction://media"/>
          </p:cNvPr>
          <p:cNvPicPr>
            <a:picLocks noRot="1" noChangeAspect="1" noChangeArrowheads="1"/>
          </p:cNvPicPr>
          <p:nvPr>
            <a:audioFile r:link="rId1"/>
          </p:nvPr>
        </p:nvPicPr>
        <p:blipFill>
          <a:blip r:embed="rId6">
            <a:extLst>
              <a:ext uri="{28A0092B-C50C-407E-A947-70E740481C1C}">
                <a14:useLocalDpi xmlns:a14="http://schemas.microsoft.com/office/drawing/2010/main" val="0"/>
              </a:ext>
            </a:extLst>
          </a:blip>
          <a:srcRect/>
          <a:stretch>
            <a:fillRect/>
          </a:stretch>
        </p:blipFill>
        <p:spPr bwMode="auto">
          <a:xfrm>
            <a:off x="7772400" y="3276600"/>
            <a:ext cx="304800" cy="30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56741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withEffect">
                                  <p:stCondLst>
                                    <p:cond delay="0"/>
                                  </p:stCondLst>
                                  <p:childTnLst>
                                    <p:set>
                                      <p:cBhvr>
                                        <p:cTn id="6" dur="1" fill="hold">
                                          <p:stCondLst>
                                            <p:cond delay="0"/>
                                          </p:stCondLst>
                                        </p:cTn>
                                        <p:tgtEl>
                                          <p:spTgt spid="35847"/>
                                        </p:tgtEl>
                                        <p:attrNameLst>
                                          <p:attrName>style.visibility</p:attrName>
                                        </p:attrNameLst>
                                      </p:cBhvr>
                                      <p:to>
                                        <p:strVal val="visible"/>
                                      </p:to>
                                    </p:set>
                                    <p:animEffect transition="in" filter="wedge">
                                      <p:cBhvr>
                                        <p:cTn id="7" dur="2000"/>
                                        <p:tgtEl>
                                          <p:spTgt spid="35847"/>
                                        </p:tgtEl>
                                      </p:cBhvr>
                                    </p:animEffect>
                                  </p:childTnLst>
                                </p:cTn>
                              </p:par>
                              <p:par>
                                <p:cTn id="8" presetID="3" presetClass="entr" presetSubtype="10" fill="hold" nodeType="withEffect">
                                  <p:stCondLst>
                                    <p:cond delay="0"/>
                                  </p:stCondLst>
                                  <p:childTnLst>
                                    <p:set>
                                      <p:cBhvr>
                                        <p:cTn id="9" dur="1" fill="hold">
                                          <p:stCondLst>
                                            <p:cond delay="0"/>
                                          </p:stCondLst>
                                        </p:cTn>
                                        <p:tgtEl>
                                          <p:spTgt spid="35869"/>
                                        </p:tgtEl>
                                        <p:attrNameLst>
                                          <p:attrName>style.visibility</p:attrName>
                                        </p:attrNameLst>
                                      </p:cBhvr>
                                      <p:to>
                                        <p:strVal val="visible"/>
                                      </p:to>
                                    </p:set>
                                    <p:animEffect transition="in" filter="blinds(horizontal)">
                                      <p:cBhvr>
                                        <p:cTn id="10" dur="500"/>
                                        <p:tgtEl>
                                          <p:spTgt spid="35869"/>
                                        </p:tgtEl>
                                      </p:cBhvr>
                                    </p:animEffect>
                                  </p:childTnLst>
                                </p:cTn>
                              </p:par>
                              <p:par>
                                <p:cTn id="11" presetID="20" presetClass="entr" presetSubtype="0" fill="hold" grpId="0" nodeType="withEffect">
                                  <p:stCondLst>
                                    <p:cond delay="0"/>
                                  </p:stCondLst>
                                  <p:childTnLst>
                                    <p:set>
                                      <p:cBhvr>
                                        <p:cTn id="12" dur="1" fill="hold">
                                          <p:stCondLst>
                                            <p:cond delay="0"/>
                                          </p:stCondLst>
                                        </p:cTn>
                                        <p:tgtEl>
                                          <p:spTgt spid="35852"/>
                                        </p:tgtEl>
                                        <p:attrNameLst>
                                          <p:attrName>style.visibility</p:attrName>
                                        </p:attrNameLst>
                                      </p:cBhvr>
                                      <p:to>
                                        <p:strVal val="visible"/>
                                      </p:to>
                                    </p:set>
                                    <p:animEffect transition="in" filter="wedge">
                                      <p:cBhvr>
                                        <p:cTn id="13" dur="2000"/>
                                        <p:tgtEl>
                                          <p:spTgt spid="35852"/>
                                        </p:tgtEl>
                                      </p:cBhvr>
                                    </p:animEffect>
                                  </p:childTnLst>
                                </p:cTn>
                              </p:par>
                              <p:par>
                                <p:cTn id="14" presetID="20" presetClass="entr" presetSubtype="0" fill="hold" grpId="0" nodeType="withEffect">
                                  <p:stCondLst>
                                    <p:cond delay="0"/>
                                  </p:stCondLst>
                                  <p:childTnLst>
                                    <p:set>
                                      <p:cBhvr>
                                        <p:cTn id="15" dur="1" fill="hold">
                                          <p:stCondLst>
                                            <p:cond delay="0"/>
                                          </p:stCondLst>
                                        </p:cTn>
                                        <p:tgtEl>
                                          <p:spTgt spid="35853"/>
                                        </p:tgtEl>
                                        <p:attrNameLst>
                                          <p:attrName>style.visibility</p:attrName>
                                        </p:attrNameLst>
                                      </p:cBhvr>
                                      <p:to>
                                        <p:strVal val="visible"/>
                                      </p:to>
                                    </p:set>
                                    <p:animEffect transition="in" filter="wedge">
                                      <p:cBhvr>
                                        <p:cTn id="16" dur="2000"/>
                                        <p:tgtEl>
                                          <p:spTgt spid="35853"/>
                                        </p:tgtEl>
                                      </p:cBhvr>
                                    </p:animEffect>
                                  </p:childTnLst>
                                </p:cTn>
                              </p:par>
                              <p:par>
                                <p:cTn id="17" presetID="20" presetClass="entr" presetSubtype="0" fill="hold" grpId="0" nodeType="withEffect">
                                  <p:stCondLst>
                                    <p:cond delay="0"/>
                                  </p:stCondLst>
                                  <p:childTnLst>
                                    <p:set>
                                      <p:cBhvr>
                                        <p:cTn id="18" dur="1" fill="hold">
                                          <p:stCondLst>
                                            <p:cond delay="0"/>
                                          </p:stCondLst>
                                        </p:cTn>
                                        <p:tgtEl>
                                          <p:spTgt spid="35851"/>
                                        </p:tgtEl>
                                        <p:attrNameLst>
                                          <p:attrName>style.visibility</p:attrName>
                                        </p:attrNameLst>
                                      </p:cBhvr>
                                      <p:to>
                                        <p:strVal val="visible"/>
                                      </p:to>
                                    </p:set>
                                    <p:animEffect transition="in" filter="wedge">
                                      <p:cBhvr>
                                        <p:cTn id="19" dur="2000"/>
                                        <p:tgtEl>
                                          <p:spTgt spid="35851"/>
                                        </p:tgtEl>
                                      </p:cBhvr>
                                    </p:animEffect>
                                  </p:childTnLst>
                                </p:cTn>
                              </p:par>
                              <p:par>
                                <p:cTn id="20" presetID="20" presetClass="entr" presetSubtype="0" fill="hold" grpId="0" nodeType="withEffect">
                                  <p:stCondLst>
                                    <p:cond delay="0"/>
                                  </p:stCondLst>
                                  <p:childTnLst>
                                    <p:set>
                                      <p:cBhvr>
                                        <p:cTn id="21" dur="1" fill="hold">
                                          <p:stCondLst>
                                            <p:cond delay="0"/>
                                          </p:stCondLst>
                                        </p:cTn>
                                        <p:tgtEl>
                                          <p:spTgt spid="35854"/>
                                        </p:tgtEl>
                                        <p:attrNameLst>
                                          <p:attrName>style.visibility</p:attrName>
                                        </p:attrNameLst>
                                      </p:cBhvr>
                                      <p:to>
                                        <p:strVal val="visible"/>
                                      </p:to>
                                    </p:set>
                                    <p:animEffect transition="in" filter="wedge">
                                      <p:cBhvr>
                                        <p:cTn id="22" dur="2000"/>
                                        <p:tgtEl>
                                          <p:spTgt spid="35854"/>
                                        </p:tgtEl>
                                      </p:cBhvr>
                                    </p:animEffect>
                                  </p:childTnLst>
                                </p:cTn>
                              </p:par>
                              <p:par>
                                <p:cTn id="23" presetID="20" presetClass="entr" presetSubtype="0" fill="hold" grpId="0" nodeType="withEffect">
                                  <p:stCondLst>
                                    <p:cond delay="0"/>
                                  </p:stCondLst>
                                  <p:childTnLst>
                                    <p:set>
                                      <p:cBhvr>
                                        <p:cTn id="24" dur="1" fill="hold">
                                          <p:stCondLst>
                                            <p:cond delay="0"/>
                                          </p:stCondLst>
                                        </p:cTn>
                                        <p:tgtEl>
                                          <p:spTgt spid="35855"/>
                                        </p:tgtEl>
                                        <p:attrNameLst>
                                          <p:attrName>style.visibility</p:attrName>
                                        </p:attrNameLst>
                                      </p:cBhvr>
                                      <p:to>
                                        <p:strVal val="visible"/>
                                      </p:to>
                                    </p:set>
                                    <p:animEffect transition="in" filter="wedge">
                                      <p:cBhvr>
                                        <p:cTn id="25" dur="2000"/>
                                        <p:tgtEl>
                                          <p:spTgt spid="35855"/>
                                        </p:tgtEl>
                                      </p:cBhvr>
                                    </p:animEffect>
                                  </p:childTnLst>
                                </p:cTn>
                              </p:par>
                              <p:par>
                                <p:cTn id="26" presetID="20" presetClass="entr" presetSubtype="0" fill="hold" nodeType="withEffect">
                                  <p:stCondLst>
                                    <p:cond delay="0"/>
                                  </p:stCondLst>
                                  <p:childTnLst>
                                    <p:set>
                                      <p:cBhvr>
                                        <p:cTn id="27" dur="1" fill="hold">
                                          <p:stCondLst>
                                            <p:cond delay="0"/>
                                          </p:stCondLst>
                                        </p:cTn>
                                        <p:tgtEl>
                                          <p:spTgt spid="35866"/>
                                        </p:tgtEl>
                                        <p:attrNameLst>
                                          <p:attrName>style.visibility</p:attrName>
                                        </p:attrNameLst>
                                      </p:cBhvr>
                                      <p:to>
                                        <p:strVal val="visible"/>
                                      </p:to>
                                    </p:set>
                                    <p:animEffect transition="in" filter="wedge">
                                      <p:cBhvr>
                                        <p:cTn id="28" dur="2000"/>
                                        <p:tgtEl>
                                          <p:spTgt spid="35866"/>
                                        </p:tgtEl>
                                      </p:cBhvr>
                                    </p:animEffect>
                                  </p:childTnLst>
                                </p:cTn>
                              </p:par>
                              <p:par>
                                <p:cTn id="29" presetID="20" presetClass="entr" presetSubtype="0" fill="hold" nodeType="withEffect">
                                  <p:stCondLst>
                                    <p:cond delay="0"/>
                                  </p:stCondLst>
                                  <p:childTnLst>
                                    <p:set>
                                      <p:cBhvr>
                                        <p:cTn id="30" dur="1" fill="hold">
                                          <p:stCondLst>
                                            <p:cond delay="0"/>
                                          </p:stCondLst>
                                        </p:cTn>
                                        <p:tgtEl>
                                          <p:spTgt spid="35867"/>
                                        </p:tgtEl>
                                        <p:attrNameLst>
                                          <p:attrName>style.visibility</p:attrName>
                                        </p:attrNameLst>
                                      </p:cBhvr>
                                      <p:to>
                                        <p:strVal val="visible"/>
                                      </p:to>
                                    </p:set>
                                    <p:animEffect transition="in" filter="wedge">
                                      <p:cBhvr>
                                        <p:cTn id="31" dur="2000"/>
                                        <p:tgtEl>
                                          <p:spTgt spid="35867"/>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ntr" presetSubtype="10" fill="hold" nodeType="clickEffect">
                                  <p:stCondLst>
                                    <p:cond delay="0"/>
                                  </p:stCondLst>
                                  <p:childTnLst>
                                    <p:set>
                                      <p:cBhvr>
                                        <p:cTn id="35" dur="1" fill="hold">
                                          <p:stCondLst>
                                            <p:cond delay="0"/>
                                          </p:stCondLst>
                                        </p:cTn>
                                        <p:tgtEl>
                                          <p:spTgt spid="35870"/>
                                        </p:tgtEl>
                                        <p:attrNameLst>
                                          <p:attrName>style.visibility</p:attrName>
                                        </p:attrNameLst>
                                      </p:cBhvr>
                                      <p:to>
                                        <p:strVal val="visible"/>
                                      </p:to>
                                    </p:set>
                                    <p:animEffect transition="in" filter="blinds(horizontal)">
                                      <p:cBhvr>
                                        <p:cTn id="36" dur="500"/>
                                        <p:tgtEl>
                                          <p:spTgt spid="35870"/>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5860"/>
                                        </p:tgtEl>
                                        <p:attrNameLst>
                                          <p:attrName>style.visibility</p:attrName>
                                        </p:attrNameLst>
                                      </p:cBhvr>
                                      <p:to>
                                        <p:strVal val="visible"/>
                                      </p:to>
                                    </p:set>
                                    <p:animEffect transition="in" filter="fade">
                                      <p:cBhvr>
                                        <p:cTn id="41" dur="1000"/>
                                        <p:tgtEl>
                                          <p:spTgt spid="35860"/>
                                        </p:tgtEl>
                                      </p:cBhvr>
                                    </p:animEffect>
                                    <p:anim calcmode="lin" valueType="num">
                                      <p:cBhvr>
                                        <p:cTn id="42" dur="1000" fill="hold"/>
                                        <p:tgtEl>
                                          <p:spTgt spid="35860"/>
                                        </p:tgtEl>
                                        <p:attrNameLst>
                                          <p:attrName>ppt_x</p:attrName>
                                        </p:attrNameLst>
                                      </p:cBhvr>
                                      <p:tavLst>
                                        <p:tav tm="0">
                                          <p:val>
                                            <p:strVal val="#ppt_x"/>
                                          </p:val>
                                        </p:tav>
                                        <p:tav tm="100000">
                                          <p:val>
                                            <p:strVal val="#ppt_x"/>
                                          </p:val>
                                        </p:tav>
                                      </p:tavLst>
                                    </p:anim>
                                    <p:anim calcmode="lin" valueType="num">
                                      <p:cBhvr>
                                        <p:cTn id="43" dur="1000" fill="hold"/>
                                        <p:tgtEl>
                                          <p:spTgt spid="35860"/>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35861"/>
                                        </p:tgtEl>
                                        <p:attrNameLst>
                                          <p:attrName>style.visibility</p:attrName>
                                        </p:attrNameLst>
                                      </p:cBhvr>
                                      <p:to>
                                        <p:strVal val="visible"/>
                                      </p:to>
                                    </p:set>
                                    <p:animEffect transition="in" filter="fade">
                                      <p:cBhvr>
                                        <p:cTn id="46" dur="1000"/>
                                        <p:tgtEl>
                                          <p:spTgt spid="35861"/>
                                        </p:tgtEl>
                                      </p:cBhvr>
                                    </p:animEffect>
                                    <p:anim calcmode="lin" valueType="num">
                                      <p:cBhvr>
                                        <p:cTn id="47" dur="1000" fill="hold"/>
                                        <p:tgtEl>
                                          <p:spTgt spid="35861"/>
                                        </p:tgtEl>
                                        <p:attrNameLst>
                                          <p:attrName>ppt_x</p:attrName>
                                        </p:attrNameLst>
                                      </p:cBhvr>
                                      <p:tavLst>
                                        <p:tav tm="0">
                                          <p:val>
                                            <p:strVal val="#ppt_x"/>
                                          </p:val>
                                        </p:tav>
                                        <p:tav tm="100000">
                                          <p:val>
                                            <p:strVal val="#ppt_x"/>
                                          </p:val>
                                        </p:tav>
                                      </p:tavLst>
                                    </p:anim>
                                    <p:anim calcmode="lin" valueType="num">
                                      <p:cBhvr>
                                        <p:cTn id="48" dur="1000" fill="hold"/>
                                        <p:tgtEl>
                                          <p:spTgt spid="35861"/>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35862"/>
                                        </p:tgtEl>
                                        <p:attrNameLst>
                                          <p:attrName>style.visibility</p:attrName>
                                        </p:attrNameLst>
                                      </p:cBhvr>
                                      <p:to>
                                        <p:strVal val="visible"/>
                                      </p:to>
                                    </p:set>
                                    <p:animEffect transition="in" filter="fade">
                                      <p:cBhvr>
                                        <p:cTn id="51" dur="1000"/>
                                        <p:tgtEl>
                                          <p:spTgt spid="35862"/>
                                        </p:tgtEl>
                                      </p:cBhvr>
                                    </p:animEffect>
                                    <p:anim calcmode="lin" valueType="num">
                                      <p:cBhvr>
                                        <p:cTn id="52" dur="1000" fill="hold"/>
                                        <p:tgtEl>
                                          <p:spTgt spid="35862"/>
                                        </p:tgtEl>
                                        <p:attrNameLst>
                                          <p:attrName>ppt_x</p:attrName>
                                        </p:attrNameLst>
                                      </p:cBhvr>
                                      <p:tavLst>
                                        <p:tav tm="0">
                                          <p:val>
                                            <p:strVal val="#ppt_x"/>
                                          </p:val>
                                        </p:tav>
                                        <p:tav tm="100000">
                                          <p:val>
                                            <p:strVal val="#ppt_x"/>
                                          </p:val>
                                        </p:tav>
                                      </p:tavLst>
                                    </p:anim>
                                    <p:anim calcmode="lin" valueType="num">
                                      <p:cBhvr>
                                        <p:cTn id="53" dur="1000" fill="hold"/>
                                        <p:tgtEl>
                                          <p:spTgt spid="35862"/>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35863"/>
                                        </p:tgtEl>
                                        <p:attrNameLst>
                                          <p:attrName>style.visibility</p:attrName>
                                        </p:attrNameLst>
                                      </p:cBhvr>
                                      <p:to>
                                        <p:strVal val="visible"/>
                                      </p:to>
                                    </p:set>
                                    <p:animEffect transition="in" filter="fade">
                                      <p:cBhvr>
                                        <p:cTn id="56" dur="1000"/>
                                        <p:tgtEl>
                                          <p:spTgt spid="35863"/>
                                        </p:tgtEl>
                                      </p:cBhvr>
                                    </p:animEffect>
                                    <p:anim calcmode="lin" valueType="num">
                                      <p:cBhvr>
                                        <p:cTn id="57" dur="1000" fill="hold"/>
                                        <p:tgtEl>
                                          <p:spTgt spid="35863"/>
                                        </p:tgtEl>
                                        <p:attrNameLst>
                                          <p:attrName>ppt_x</p:attrName>
                                        </p:attrNameLst>
                                      </p:cBhvr>
                                      <p:tavLst>
                                        <p:tav tm="0">
                                          <p:val>
                                            <p:strVal val="#ppt_x"/>
                                          </p:val>
                                        </p:tav>
                                        <p:tav tm="100000">
                                          <p:val>
                                            <p:strVal val="#ppt_x"/>
                                          </p:val>
                                        </p:tav>
                                      </p:tavLst>
                                    </p:anim>
                                    <p:anim calcmode="lin" valueType="num">
                                      <p:cBhvr>
                                        <p:cTn id="58" dur="1000" fill="hold"/>
                                        <p:tgtEl>
                                          <p:spTgt spid="35863"/>
                                        </p:tgtEl>
                                        <p:attrNameLst>
                                          <p:attrName>ppt_y</p:attrName>
                                        </p:attrNameLst>
                                      </p:cBhvr>
                                      <p:tavLst>
                                        <p:tav tm="0">
                                          <p:val>
                                            <p:strVal val="#ppt_y+.1"/>
                                          </p:val>
                                        </p:tav>
                                        <p:tav tm="100000">
                                          <p:val>
                                            <p:strVal val="#ppt_y"/>
                                          </p:val>
                                        </p:tav>
                                      </p:tavLst>
                                    </p:anim>
                                  </p:childTnLst>
                                </p:cTn>
                              </p:par>
                              <p:par>
                                <p:cTn id="59" presetID="3" presetClass="exit" presetSubtype="10" fill="hold" grpId="1" nodeType="withEffect">
                                  <p:stCondLst>
                                    <p:cond delay="0"/>
                                  </p:stCondLst>
                                  <p:childTnLst>
                                    <p:animEffect transition="out" filter="blinds(horizontal)">
                                      <p:cBhvr>
                                        <p:cTn id="60" dur="500"/>
                                        <p:tgtEl>
                                          <p:spTgt spid="35852"/>
                                        </p:tgtEl>
                                      </p:cBhvr>
                                    </p:animEffect>
                                    <p:set>
                                      <p:cBhvr>
                                        <p:cTn id="61" dur="1" fill="hold">
                                          <p:stCondLst>
                                            <p:cond delay="499"/>
                                          </p:stCondLst>
                                        </p:cTn>
                                        <p:tgtEl>
                                          <p:spTgt spid="35852"/>
                                        </p:tgtEl>
                                        <p:attrNameLst>
                                          <p:attrName>style.visibility</p:attrName>
                                        </p:attrNameLst>
                                      </p:cBhvr>
                                      <p:to>
                                        <p:strVal val="hidden"/>
                                      </p:to>
                                    </p:set>
                                  </p:childTnLst>
                                </p:cTn>
                              </p:par>
                              <p:par>
                                <p:cTn id="62" presetID="3" presetClass="exit" presetSubtype="10" fill="hold" grpId="1" nodeType="withEffect">
                                  <p:stCondLst>
                                    <p:cond delay="0"/>
                                  </p:stCondLst>
                                  <p:childTnLst>
                                    <p:animEffect transition="out" filter="blinds(horizontal)">
                                      <p:cBhvr>
                                        <p:cTn id="63" dur="500"/>
                                        <p:tgtEl>
                                          <p:spTgt spid="35853"/>
                                        </p:tgtEl>
                                      </p:cBhvr>
                                    </p:animEffect>
                                    <p:set>
                                      <p:cBhvr>
                                        <p:cTn id="64" dur="1" fill="hold">
                                          <p:stCondLst>
                                            <p:cond delay="499"/>
                                          </p:stCondLst>
                                        </p:cTn>
                                        <p:tgtEl>
                                          <p:spTgt spid="35853"/>
                                        </p:tgtEl>
                                        <p:attrNameLst>
                                          <p:attrName>style.visibility</p:attrName>
                                        </p:attrNameLst>
                                      </p:cBhvr>
                                      <p:to>
                                        <p:strVal val="hidden"/>
                                      </p:to>
                                    </p:set>
                                  </p:childTnLst>
                                </p:cTn>
                              </p:par>
                              <p:par>
                                <p:cTn id="65" presetID="3" presetClass="exit" presetSubtype="10" fill="hold" grpId="1" nodeType="withEffect">
                                  <p:stCondLst>
                                    <p:cond delay="0"/>
                                  </p:stCondLst>
                                  <p:childTnLst>
                                    <p:animEffect transition="out" filter="blinds(horizontal)">
                                      <p:cBhvr>
                                        <p:cTn id="66" dur="500"/>
                                        <p:tgtEl>
                                          <p:spTgt spid="35854"/>
                                        </p:tgtEl>
                                      </p:cBhvr>
                                    </p:animEffect>
                                    <p:set>
                                      <p:cBhvr>
                                        <p:cTn id="67" dur="1" fill="hold">
                                          <p:stCondLst>
                                            <p:cond delay="499"/>
                                          </p:stCondLst>
                                        </p:cTn>
                                        <p:tgtEl>
                                          <p:spTgt spid="35854"/>
                                        </p:tgtEl>
                                        <p:attrNameLst>
                                          <p:attrName>style.visibility</p:attrName>
                                        </p:attrNameLst>
                                      </p:cBhvr>
                                      <p:to>
                                        <p:strVal val="hidden"/>
                                      </p:to>
                                    </p:set>
                                  </p:childTnLst>
                                </p:cTn>
                              </p:par>
                              <p:par>
                                <p:cTn id="68" presetID="3" presetClass="exit" presetSubtype="10" fill="hold" grpId="1" nodeType="withEffect">
                                  <p:stCondLst>
                                    <p:cond delay="0"/>
                                  </p:stCondLst>
                                  <p:childTnLst>
                                    <p:animEffect transition="out" filter="blinds(horizontal)">
                                      <p:cBhvr>
                                        <p:cTn id="69" dur="500"/>
                                        <p:tgtEl>
                                          <p:spTgt spid="35855"/>
                                        </p:tgtEl>
                                      </p:cBhvr>
                                    </p:animEffect>
                                    <p:set>
                                      <p:cBhvr>
                                        <p:cTn id="70" dur="1" fill="hold">
                                          <p:stCondLst>
                                            <p:cond delay="499"/>
                                          </p:stCondLst>
                                        </p:cTn>
                                        <p:tgtEl>
                                          <p:spTgt spid="3585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1" restart="whenNotActive" fill="hold" evtFilter="cancelBubble" nodeType="interactiveSeq">
                <p:stCondLst>
                  <p:cond evt="onClick" delay="0">
                    <p:tgtEl>
                      <p:spTgt spid="35873"/>
                    </p:tgtEl>
                  </p:cond>
                </p:stCondLst>
                <p:endSync evt="end" delay="0">
                  <p:rtn val="all"/>
                </p:endSync>
                <p:childTnLst>
                  <p:par>
                    <p:cTn id="72" fill="hold" nodeType="clickPar">
                      <p:stCondLst>
                        <p:cond delay="0"/>
                      </p:stCondLst>
                      <p:childTnLst>
                        <p:par>
                          <p:cTn id="73" fill="hold" nodeType="withGroup">
                            <p:stCondLst>
                              <p:cond delay="0"/>
                            </p:stCondLst>
                            <p:childTnLst>
                              <p:par>
                                <p:cTn id="74" presetID="1" presetClass="mediacall" presetSubtype="0" fill="hold" nodeType="clickEffect">
                                  <p:stCondLst>
                                    <p:cond delay="0"/>
                                  </p:stCondLst>
                                  <p:childTnLst>
                                    <p:cmd type="call" cmd="playFrom(0.0)">
                                      <p:cBhvr>
                                        <p:cTn id="75" dur="208512" fill="hold"/>
                                        <p:tgtEl>
                                          <p:spTgt spid="35873"/>
                                        </p:tgtEl>
                                      </p:cBhvr>
                                    </p:cmd>
                                  </p:childTnLst>
                                </p:cTn>
                              </p:par>
                            </p:childTnLst>
                          </p:cTn>
                        </p:par>
                      </p:childTnLst>
                    </p:cTn>
                  </p:par>
                </p:childTnLst>
              </p:cTn>
              <p:nextCondLst>
                <p:cond evt="onClick" delay="0">
                  <p:tgtEl>
                    <p:spTgt spid="35873"/>
                  </p:tgtEl>
                </p:cond>
              </p:nextCondLst>
            </p:seq>
            <p:audio>
              <p:cMediaNode>
                <p:cTn id="76" fill="hold" display="0">
                  <p:stCondLst>
                    <p:cond delay="indefinite"/>
                  </p:stCondLst>
                  <p:endCondLst>
                    <p:cond evt="onNext" delay="0">
                      <p:tgtEl>
                        <p:sldTgt/>
                      </p:tgtEl>
                    </p:cond>
                    <p:cond evt="onPrev" delay="0">
                      <p:tgtEl>
                        <p:sldTgt/>
                      </p:tgtEl>
                    </p:cond>
                    <p:cond evt="onStopAudio" delay="0">
                      <p:tgtEl>
                        <p:sldTgt/>
                      </p:tgtEl>
                    </p:cond>
                  </p:endCondLst>
                </p:cTn>
                <p:tgtEl>
                  <p:spTgt spid="35873"/>
                </p:tgtEl>
              </p:cMediaNode>
            </p:audio>
          </p:childTnLst>
        </p:cTn>
      </p:par>
    </p:tnLst>
    <p:bldLst>
      <p:bldP spid="35847" grpId="0"/>
      <p:bldP spid="35851" grpId="0"/>
      <p:bldP spid="35852" grpId="0"/>
      <p:bldP spid="35852" grpId="1"/>
      <p:bldP spid="35853" grpId="0"/>
      <p:bldP spid="35853" grpId="1"/>
      <p:bldP spid="35854" grpId="0"/>
      <p:bldP spid="35854" grpId="1"/>
      <p:bldP spid="35855" grpId="0"/>
      <p:bldP spid="35855" grpId="1"/>
      <p:bldP spid="35860" grpId="0"/>
      <p:bldP spid="35861" grpId="0"/>
      <p:bldP spid="35862" grpId="0"/>
      <p:bldP spid="3586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WordArt 4"/>
          <p:cNvSpPr>
            <a:spLocks noChangeArrowheads="1" noChangeShapeType="1" noTextEdit="1"/>
          </p:cNvSpPr>
          <p:nvPr/>
        </p:nvSpPr>
        <p:spPr bwMode="auto">
          <a:xfrm>
            <a:off x="1752600" y="609600"/>
            <a:ext cx="6248400" cy="381000"/>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0800000"/>
              </a:avLst>
            </a:prstTxWarp>
          </a:bodyPr>
          <a:lstStyle/>
          <a:p>
            <a:r>
              <a:rPr lang="en-US" sz="3600" b="1" kern="10">
                <a:ln w="9525">
                  <a:solidFill>
                    <a:srgbClr val="FF0000"/>
                  </a:solidFill>
                  <a:round/>
                  <a:headEnd/>
                  <a:tailEnd/>
                </a:ln>
                <a:solidFill>
                  <a:srgbClr val="0000CC"/>
                </a:solidFill>
                <a:latin typeface=".VnUniverseH"/>
              </a:rPr>
              <a:t>home work</a:t>
            </a:r>
          </a:p>
        </p:txBody>
      </p:sp>
      <p:sp>
        <p:nvSpPr>
          <p:cNvPr id="57349" name="Text Box 5"/>
          <p:cNvSpPr txBox="1">
            <a:spLocks noChangeArrowheads="1"/>
          </p:cNvSpPr>
          <p:nvPr/>
        </p:nvSpPr>
        <p:spPr bwMode="auto">
          <a:xfrm>
            <a:off x="304800" y="1752600"/>
            <a:ext cx="86106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sz="4000" b="1" i="1" u="sng">
                <a:solidFill>
                  <a:srgbClr val="FFFF00"/>
                </a:solidFill>
                <a:latin typeface="Tahoma" pitchFamily="34" charset="0"/>
              </a:rPr>
              <a:t>Write it up:</a:t>
            </a:r>
          </a:p>
          <a:p>
            <a:pPr eaLnBrk="0" hangingPunct="0">
              <a:spcBef>
                <a:spcPct val="50000"/>
              </a:spcBef>
            </a:pPr>
            <a:r>
              <a:rPr lang="en-US" sz="3200" b="1">
                <a:latin typeface="Tahoma" pitchFamily="34" charset="0"/>
              </a:rPr>
              <a:t> </a:t>
            </a:r>
            <a:r>
              <a:rPr lang="en-US" sz="3200" b="1">
                <a:solidFill>
                  <a:srgbClr val="0000CC"/>
                </a:solidFill>
                <a:latin typeface="Tahoma" pitchFamily="34" charset="0"/>
              </a:rPr>
              <a:t>Use the information in the grid to write the brief paragraphs.</a:t>
            </a:r>
          </a:p>
        </p:txBody>
      </p:sp>
      <p:pic>
        <p:nvPicPr>
          <p:cNvPr id="57350" name="Picture 6" descr="poinsettagng[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4419600"/>
            <a:ext cx="6953250" cy="1927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39242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images[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600200"/>
            <a:ext cx="3276600" cy="3048000"/>
          </a:xfrm>
          <a:prstGeom prst="rect">
            <a:avLst/>
          </a:prstGeom>
          <a:noFill/>
          <a:extLst>
            <a:ext uri="{909E8E84-426E-40DD-AFC4-6F175D3DCCD1}">
              <a14:hiddenFill xmlns:a14="http://schemas.microsoft.com/office/drawing/2010/main">
                <a:solidFill>
                  <a:srgbClr val="FFFFFF"/>
                </a:solidFill>
              </a14:hiddenFill>
            </a:ext>
          </a:extLst>
        </p:spPr>
      </p:pic>
      <p:sp>
        <p:nvSpPr>
          <p:cNvPr id="76803" name="Text Box 3"/>
          <p:cNvSpPr txBox="1">
            <a:spLocks noChangeArrowheads="1"/>
          </p:cNvSpPr>
          <p:nvPr/>
        </p:nvSpPr>
        <p:spPr bwMode="auto">
          <a:xfrm>
            <a:off x="76200" y="1524000"/>
            <a:ext cx="2895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sz="2000" b="1" u="sng">
                <a:solidFill>
                  <a:srgbClr val="66FF33"/>
                </a:solidFill>
                <a:latin typeface="Tahoma" pitchFamily="34" charset="0"/>
              </a:rPr>
              <a:t>1. Pre – teach:</a:t>
            </a:r>
          </a:p>
        </p:txBody>
      </p:sp>
      <p:sp>
        <p:nvSpPr>
          <p:cNvPr id="76804" name="Text Box 4"/>
          <p:cNvSpPr txBox="1">
            <a:spLocks noChangeArrowheads="1"/>
          </p:cNvSpPr>
          <p:nvPr/>
        </p:nvSpPr>
        <p:spPr bwMode="auto">
          <a:xfrm>
            <a:off x="152400" y="2057400"/>
            <a:ext cx="289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b="1">
                <a:latin typeface="Tahoma" pitchFamily="34" charset="0"/>
              </a:rPr>
              <a:t>The Christmas tree    </a:t>
            </a:r>
          </a:p>
        </p:txBody>
      </p:sp>
      <p:pic>
        <p:nvPicPr>
          <p:cNvPr id="76805" name="Picture 5" descr="treelit[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1295400"/>
            <a:ext cx="2286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76806" name="Text Box 6"/>
          <p:cNvSpPr txBox="1">
            <a:spLocks noChangeArrowheads="1"/>
          </p:cNvSpPr>
          <p:nvPr/>
        </p:nvSpPr>
        <p:spPr bwMode="auto">
          <a:xfrm>
            <a:off x="128588" y="2614613"/>
            <a:ext cx="26146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b="1">
                <a:latin typeface="Tahoma" pitchFamily="34" charset="0"/>
              </a:rPr>
              <a:t>The Christmas card   </a:t>
            </a:r>
          </a:p>
        </p:txBody>
      </p:sp>
      <p:sp>
        <p:nvSpPr>
          <p:cNvPr id="76807" name="Text Box 7"/>
          <p:cNvSpPr txBox="1">
            <a:spLocks noChangeArrowheads="1"/>
          </p:cNvSpPr>
          <p:nvPr/>
        </p:nvSpPr>
        <p:spPr bwMode="auto">
          <a:xfrm>
            <a:off x="123825" y="3209925"/>
            <a:ext cx="2667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b="1">
                <a:latin typeface="Tahoma" pitchFamily="34" charset="0"/>
              </a:rPr>
              <a:t>Christmas Carols </a:t>
            </a:r>
          </a:p>
        </p:txBody>
      </p:sp>
      <p:sp>
        <p:nvSpPr>
          <p:cNvPr id="76808" name="Text Box 8"/>
          <p:cNvSpPr txBox="1">
            <a:spLocks noChangeArrowheads="1"/>
          </p:cNvSpPr>
          <p:nvPr/>
        </p:nvSpPr>
        <p:spPr bwMode="auto">
          <a:xfrm>
            <a:off x="152400" y="3962400"/>
            <a:ext cx="2438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b="1">
                <a:latin typeface="Tahoma" pitchFamily="34" charset="0"/>
              </a:rPr>
              <a:t>Santa Claus       </a:t>
            </a:r>
          </a:p>
        </p:txBody>
      </p:sp>
      <p:sp>
        <p:nvSpPr>
          <p:cNvPr id="76809" name="Text Box 9"/>
          <p:cNvSpPr txBox="1">
            <a:spLocks noChangeArrowheads="1"/>
          </p:cNvSpPr>
          <p:nvPr/>
        </p:nvSpPr>
        <p:spPr bwMode="auto">
          <a:xfrm>
            <a:off x="180975" y="4519613"/>
            <a:ext cx="23336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b="1">
                <a:latin typeface="Tahoma" pitchFamily="34" charset="0"/>
              </a:rPr>
              <a:t>The Patron saint     </a:t>
            </a:r>
          </a:p>
        </p:txBody>
      </p:sp>
      <p:sp>
        <p:nvSpPr>
          <p:cNvPr id="76810" name="Text Box 10"/>
          <p:cNvSpPr txBox="1">
            <a:spLocks noChangeArrowheads="1"/>
          </p:cNvSpPr>
          <p:nvPr/>
        </p:nvSpPr>
        <p:spPr bwMode="auto">
          <a:xfrm>
            <a:off x="152400" y="5029200"/>
            <a:ext cx="21955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b="1">
                <a:latin typeface="Tahoma" pitchFamily="34" charset="0"/>
              </a:rPr>
              <a:t>(to) decorate        </a:t>
            </a:r>
          </a:p>
        </p:txBody>
      </p:sp>
      <p:pic>
        <p:nvPicPr>
          <p:cNvPr id="76811" name="Picture 11" descr="002_204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1676400"/>
            <a:ext cx="3352800" cy="3657600"/>
          </a:xfrm>
          <a:prstGeom prst="rect">
            <a:avLst/>
          </a:prstGeom>
          <a:noFill/>
          <a:extLst>
            <a:ext uri="{909E8E84-426E-40DD-AFC4-6F175D3DCCD1}">
              <a14:hiddenFill xmlns:a14="http://schemas.microsoft.com/office/drawing/2010/main">
                <a:solidFill>
                  <a:srgbClr val="FFFFFF"/>
                </a:solidFill>
              </a14:hiddenFill>
            </a:ext>
          </a:extLst>
        </p:spPr>
      </p:pic>
      <p:sp>
        <p:nvSpPr>
          <p:cNvPr id="76812" name="Text Box 12"/>
          <p:cNvSpPr txBox="1">
            <a:spLocks noChangeArrowheads="1"/>
          </p:cNvSpPr>
          <p:nvPr/>
        </p:nvSpPr>
        <p:spPr bwMode="auto">
          <a:xfrm>
            <a:off x="3033713" y="20574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sz="2400" b="1">
                <a:latin typeface="Times New Roman" pitchFamily="18" charset="0"/>
              </a:rPr>
              <a:t>Cây thông Noel</a:t>
            </a:r>
          </a:p>
        </p:txBody>
      </p:sp>
      <p:sp>
        <p:nvSpPr>
          <p:cNvPr id="76813" name="Text Box 13"/>
          <p:cNvSpPr txBox="1">
            <a:spLocks noChangeArrowheads="1"/>
          </p:cNvSpPr>
          <p:nvPr/>
        </p:nvSpPr>
        <p:spPr bwMode="auto">
          <a:xfrm>
            <a:off x="2971800" y="2590800"/>
            <a:ext cx="33480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sz="2400" b="1">
                <a:latin typeface="Times New Roman" pitchFamily="18" charset="0"/>
              </a:rPr>
              <a:t>Thiếp  mừng Noel</a:t>
            </a:r>
          </a:p>
        </p:txBody>
      </p:sp>
      <p:sp>
        <p:nvSpPr>
          <p:cNvPr id="76814" name="Text Box 14"/>
          <p:cNvSpPr txBox="1">
            <a:spLocks noChangeArrowheads="1"/>
          </p:cNvSpPr>
          <p:nvPr/>
        </p:nvSpPr>
        <p:spPr bwMode="auto">
          <a:xfrm>
            <a:off x="2971800" y="3124200"/>
            <a:ext cx="2971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sz="2400" b="1">
                <a:latin typeface="Times New Roman" pitchFamily="18" charset="0"/>
              </a:rPr>
              <a:t>Những bài hát thánh ca Giáng sinh</a:t>
            </a:r>
          </a:p>
        </p:txBody>
      </p:sp>
      <p:sp>
        <p:nvSpPr>
          <p:cNvPr id="76815" name="Text Box 15"/>
          <p:cNvSpPr txBox="1">
            <a:spLocks noChangeArrowheads="1"/>
          </p:cNvSpPr>
          <p:nvPr/>
        </p:nvSpPr>
        <p:spPr bwMode="auto">
          <a:xfrm>
            <a:off x="2971800" y="39624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sz="2400" b="1">
                <a:latin typeface="Times New Roman" pitchFamily="18" charset="0"/>
              </a:rPr>
              <a:t>Ông già Noel</a:t>
            </a:r>
          </a:p>
        </p:txBody>
      </p:sp>
      <p:sp>
        <p:nvSpPr>
          <p:cNvPr id="76816" name="Text Box 16"/>
          <p:cNvSpPr txBox="1">
            <a:spLocks noChangeArrowheads="1"/>
          </p:cNvSpPr>
          <p:nvPr/>
        </p:nvSpPr>
        <p:spPr bwMode="auto">
          <a:xfrm>
            <a:off x="2895600" y="4495800"/>
            <a:ext cx="24717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sz="2400" b="1">
                <a:latin typeface="Times New Roman" pitchFamily="18" charset="0"/>
              </a:rPr>
              <a:t>Thánh đỡ đầu</a:t>
            </a:r>
          </a:p>
        </p:txBody>
      </p:sp>
      <p:sp>
        <p:nvSpPr>
          <p:cNvPr id="76817" name="Text Box 17"/>
          <p:cNvSpPr txBox="1">
            <a:spLocks noChangeArrowheads="1"/>
          </p:cNvSpPr>
          <p:nvPr/>
        </p:nvSpPr>
        <p:spPr bwMode="auto">
          <a:xfrm>
            <a:off x="2971800" y="4953000"/>
            <a:ext cx="144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sz="2400" b="1">
                <a:latin typeface="Times New Roman" pitchFamily="18" charset="0"/>
              </a:rPr>
              <a:t>Trang trí</a:t>
            </a:r>
          </a:p>
        </p:txBody>
      </p:sp>
      <p:grpSp>
        <p:nvGrpSpPr>
          <p:cNvPr id="76818" name="Group 18"/>
          <p:cNvGrpSpPr>
            <a:grpSpLocks/>
          </p:cNvGrpSpPr>
          <p:nvPr/>
        </p:nvGrpSpPr>
        <p:grpSpPr bwMode="auto">
          <a:xfrm>
            <a:off x="5943600" y="1676400"/>
            <a:ext cx="2895600" cy="3190875"/>
            <a:chOff x="3936" y="1008"/>
            <a:chExt cx="1824" cy="2010"/>
          </a:xfrm>
        </p:grpSpPr>
        <p:pic>
          <p:nvPicPr>
            <p:cNvPr id="76819" name="Picture 19" descr="05animcard05[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936" y="1008"/>
              <a:ext cx="1824" cy="1968"/>
            </a:xfrm>
            <a:prstGeom prst="rect">
              <a:avLst/>
            </a:prstGeom>
            <a:noFill/>
            <a:extLst>
              <a:ext uri="{909E8E84-426E-40DD-AFC4-6F175D3DCCD1}">
                <a14:hiddenFill xmlns:a14="http://schemas.microsoft.com/office/drawing/2010/main">
                  <a:solidFill>
                    <a:srgbClr val="FFFFFF"/>
                  </a:solidFill>
                </a14:hiddenFill>
              </a:ext>
            </a:extLst>
          </p:spPr>
        </p:pic>
        <p:sp>
          <p:nvSpPr>
            <p:cNvPr id="76820" name="Text Box 20"/>
            <p:cNvSpPr txBox="1">
              <a:spLocks noChangeArrowheads="1"/>
            </p:cNvSpPr>
            <p:nvPr/>
          </p:nvSpPr>
          <p:spPr bwMode="auto">
            <a:xfrm>
              <a:off x="3936" y="2652"/>
              <a:ext cx="1824" cy="366"/>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sz="1600">
                  <a:solidFill>
                    <a:srgbClr val="0000FF"/>
                  </a:solidFill>
                  <a:latin typeface=".VnAristote" pitchFamily="34" charset="0"/>
                </a:rPr>
                <a:t>Wishing you a very Happy and warm Christmas</a:t>
              </a:r>
            </a:p>
          </p:txBody>
        </p:sp>
      </p:grpSp>
      <p:pic>
        <p:nvPicPr>
          <p:cNvPr id="76821" name="Picture 21" descr="christmas[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9800" y="1676400"/>
            <a:ext cx="3124200" cy="3733800"/>
          </a:xfrm>
          <a:prstGeom prst="rect">
            <a:avLst/>
          </a:prstGeom>
          <a:noFill/>
          <a:extLst>
            <a:ext uri="{909E8E84-426E-40DD-AFC4-6F175D3DCCD1}">
              <a14:hiddenFill xmlns:a14="http://schemas.microsoft.com/office/drawing/2010/main">
                <a:solidFill>
                  <a:srgbClr val="FFFFFF"/>
                </a:solidFill>
              </a14:hiddenFill>
            </a:ext>
          </a:extLst>
        </p:spPr>
      </p:pic>
      <p:pic>
        <p:nvPicPr>
          <p:cNvPr id="76822" name="Picture 22" descr="strtwirl[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0" y="6700838"/>
            <a:ext cx="9144000" cy="157162"/>
          </a:xfrm>
          <a:prstGeom prst="rect">
            <a:avLst/>
          </a:prstGeom>
          <a:noFill/>
          <a:extLst>
            <a:ext uri="{909E8E84-426E-40DD-AFC4-6F175D3DCCD1}">
              <a14:hiddenFill xmlns:a14="http://schemas.microsoft.com/office/drawing/2010/main">
                <a:solidFill>
                  <a:srgbClr val="FFFFFF"/>
                </a:solidFill>
              </a14:hiddenFill>
            </a:ext>
          </a:extLst>
        </p:spPr>
      </p:pic>
      <p:pic>
        <p:nvPicPr>
          <p:cNvPr id="76823" name="Picture 23" descr="AG00092_"/>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8809289">
            <a:off x="7872413" y="2020888"/>
            <a:ext cx="814387" cy="265112"/>
          </a:xfrm>
          <a:prstGeom prst="rect">
            <a:avLst/>
          </a:prstGeom>
          <a:noFill/>
          <a:extLst>
            <a:ext uri="{909E8E84-426E-40DD-AFC4-6F175D3DCCD1}">
              <a14:hiddenFill xmlns:a14="http://schemas.microsoft.com/office/drawing/2010/main">
                <a:solidFill>
                  <a:srgbClr val="FFFFFF"/>
                </a:solidFill>
              </a14:hiddenFill>
            </a:ext>
          </a:extLst>
        </p:spPr>
      </p:pic>
      <p:sp>
        <p:nvSpPr>
          <p:cNvPr id="76824" name="Rectangle 24"/>
          <p:cNvSpPr>
            <a:spLocks noChangeArrowheads="1"/>
          </p:cNvSpPr>
          <p:nvPr/>
        </p:nvSpPr>
        <p:spPr bwMode="auto">
          <a:xfrm>
            <a:off x="533400" y="228600"/>
            <a:ext cx="7391400"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dirty="0">
                <a:solidFill>
                  <a:srgbClr val="E42F1C"/>
                </a:solidFill>
                <a:cs typeface="Arial" charset="0"/>
              </a:rPr>
              <a:t>                                                       </a:t>
            </a:r>
            <a:endParaRPr lang="en-US" sz="2400" b="1" dirty="0">
              <a:solidFill>
                <a:srgbClr val="E42F1C"/>
              </a:solidFill>
              <a:cs typeface="Arial" charset="0"/>
            </a:endParaRPr>
          </a:p>
          <a:p>
            <a:r>
              <a:rPr lang="en-US" sz="2400" b="1" u="sng" dirty="0" smtClean="0">
                <a:solidFill>
                  <a:srgbClr val="E42F1C"/>
                </a:solidFill>
                <a:cs typeface="Arial" charset="0"/>
              </a:rPr>
              <a:t>:</a:t>
            </a:r>
            <a:r>
              <a:rPr lang="en-US" sz="2400" b="1" dirty="0" smtClean="0">
                <a:solidFill>
                  <a:srgbClr val="E42F1C"/>
                </a:solidFill>
                <a:cs typeface="Arial" charset="0"/>
              </a:rPr>
              <a:t>  </a:t>
            </a:r>
            <a:r>
              <a:rPr lang="en-US" sz="2400" b="1" u="sng" dirty="0">
                <a:solidFill>
                  <a:srgbClr val="E42F1C"/>
                </a:solidFill>
                <a:cs typeface="Arial" charset="0"/>
              </a:rPr>
              <a:t>Unit 13: FESTIVALS  Lesson 4: READ</a:t>
            </a:r>
          </a:p>
        </p:txBody>
      </p:sp>
      <p:sp>
        <p:nvSpPr>
          <p:cNvPr id="76825" name="Rectangle 25"/>
          <p:cNvSpPr>
            <a:spLocks noChangeArrowheads="1"/>
          </p:cNvSpPr>
          <p:nvPr/>
        </p:nvSpPr>
        <p:spPr bwMode="auto">
          <a:xfrm>
            <a:off x="-152400" y="5410200"/>
            <a:ext cx="8305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l"/>
            <a:r>
              <a:rPr lang="en-US" sz="2800" b="1" u="sng">
                <a:solidFill>
                  <a:srgbClr val="A50021"/>
                </a:solidFill>
              </a:rPr>
              <a:t> </a:t>
            </a:r>
            <a:endParaRPr lang="en-US" sz="3200" b="1">
              <a:solidFill>
                <a:srgbClr val="A50021"/>
              </a:solidFill>
            </a:endParaRPr>
          </a:p>
        </p:txBody>
      </p:sp>
      <p:pic>
        <p:nvPicPr>
          <p:cNvPr id="76829" name="Picture 29" descr="usca34707[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91200" y="1524000"/>
            <a:ext cx="3352800" cy="3962400"/>
          </a:xfrm>
          <a:prstGeom prst="rect">
            <a:avLst/>
          </a:prstGeom>
          <a:noFill/>
          <a:extLst>
            <a:ext uri="{909E8E84-426E-40DD-AFC4-6F175D3DCCD1}">
              <a14:hiddenFill xmlns:a14="http://schemas.microsoft.com/office/drawing/2010/main">
                <a:solidFill>
                  <a:srgbClr val="FFFFFF"/>
                </a:solidFill>
              </a14:hiddenFill>
            </a:ext>
          </a:extLst>
        </p:spPr>
      </p:pic>
      <p:sp>
        <p:nvSpPr>
          <p:cNvPr id="76830" name="Text Box 30"/>
          <p:cNvSpPr txBox="1">
            <a:spLocks noChangeArrowheads="1"/>
          </p:cNvSpPr>
          <p:nvPr/>
        </p:nvSpPr>
        <p:spPr bwMode="auto">
          <a:xfrm>
            <a:off x="76200" y="1066800"/>
            <a:ext cx="2895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sz="2000" b="1" u="sng">
                <a:solidFill>
                  <a:srgbClr val="66FF33"/>
                </a:solidFill>
                <a:latin typeface="Tahoma" pitchFamily="34" charset="0"/>
              </a:rPr>
              <a:t>I. Pre – reading:</a:t>
            </a:r>
          </a:p>
        </p:txBody>
      </p:sp>
    </p:spTree>
    <p:extLst>
      <p:ext uri="{BB962C8B-B14F-4D97-AF65-F5344CB8AC3E}">
        <p14:creationId xmlns:p14="http://schemas.microsoft.com/office/powerpoint/2010/main" val="34081220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76805"/>
                                        </p:tgtEl>
                                        <p:attrNameLst>
                                          <p:attrName>style.visibility</p:attrName>
                                        </p:attrNameLst>
                                      </p:cBhvr>
                                      <p:to>
                                        <p:strVal val="visible"/>
                                      </p:to>
                                    </p:set>
                                    <p:animEffect transition="in" filter="wedge">
                                      <p:cBhvr>
                                        <p:cTn id="7" dur="2000"/>
                                        <p:tgtEl>
                                          <p:spTgt spid="7680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76804"/>
                                        </p:tgtEl>
                                        <p:attrNameLst>
                                          <p:attrName>style.visibility</p:attrName>
                                        </p:attrNameLst>
                                      </p:cBhvr>
                                      <p:to>
                                        <p:strVal val="visible"/>
                                      </p:to>
                                    </p:set>
                                    <p:animEffect transition="in" filter="wedge">
                                      <p:cBhvr>
                                        <p:cTn id="12" dur="2000"/>
                                        <p:tgtEl>
                                          <p:spTgt spid="7680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6812"/>
                                        </p:tgtEl>
                                        <p:attrNameLst>
                                          <p:attrName>style.visibility</p:attrName>
                                        </p:attrNameLst>
                                      </p:cBhvr>
                                      <p:to>
                                        <p:strVal val="visible"/>
                                      </p:to>
                                    </p:set>
                                    <p:animEffect transition="in" filter="blinds(horizontal)">
                                      <p:cBhvr>
                                        <p:cTn id="17" dur="500"/>
                                        <p:tgtEl>
                                          <p:spTgt spid="7681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0" presetClass="entr" presetSubtype="0" fill="hold" nodeType="clickEffect">
                                  <p:stCondLst>
                                    <p:cond delay="0"/>
                                  </p:stCondLst>
                                  <p:childTnLst>
                                    <p:set>
                                      <p:cBhvr>
                                        <p:cTn id="21" dur="1" fill="hold">
                                          <p:stCondLst>
                                            <p:cond delay="0"/>
                                          </p:stCondLst>
                                        </p:cTn>
                                        <p:tgtEl>
                                          <p:spTgt spid="76818"/>
                                        </p:tgtEl>
                                        <p:attrNameLst>
                                          <p:attrName>style.visibility</p:attrName>
                                        </p:attrNameLst>
                                      </p:cBhvr>
                                      <p:to>
                                        <p:strVal val="visible"/>
                                      </p:to>
                                    </p:set>
                                    <p:animEffect transition="in" filter="wedge">
                                      <p:cBhvr>
                                        <p:cTn id="22" dur="2000"/>
                                        <p:tgtEl>
                                          <p:spTgt spid="76818"/>
                                        </p:tgtEl>
                                      </p:cBhvr>
                                    </p:animEffect>
                                  </p:childTnLst>
                                </p:cTn>
                              </p:par>
                              <p:par>
                                <p:cTn id="23" presetID="3" presetClass="exit" presetSubtype="10" fill="hold" nodeType="withEffect">
                                  <p:stCondLst>
                                    <p:cond delay="0"/>
                                  </p:stCondLst>
                                  <p:childTnLst>
                                    <p:animEffect transition="out" filter="blinds(horizontal)">
                                      <p:cBhvr>
                                        <p:cTn id="24" dur="500"/>
                                        <p:tgtEl>
                                          <p:spTgt spid="76805"/>
                                        </p:tgtEl>
                                      </p:cBhvr>
                                    </p:animEffect>
                                    <p:set>
                                      <p:cBhvr>
                                        <p:cTn id="25" dur="1" fill="hold">
                                          <p:stCondLst>
                                            <p:cond delay="499"/>
                                          </p:stCondLst>
                                        </p:cTn>
                                        <p:tgtEl>
                                          <p:spTgt spid="76805"/>
                                        </p:tgtEl>
                                        <p:attrNameLst>
                                          <p:attrName>style.visibility</p:attrName>
                                        </p:attrNameLst>
                                      </p:cBhvr>
                                      <p:to>
                                        <p:strVal val="hidden"/>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76806"/>
                                        </p:tgtEl>
                                        <p:attrNameLst>
                                          <p:attrName>style.visibility</p:attrName>
                                        </p:attrNameLst>
                                      </p:cBhvr>
                                      <p:to>
                                        <p:strVal val="visible"/>
                                      </p:to>
                                    </p:set>
                                    <p:animEffect transition="in" filter="blinds(horizontal)">
                                      <p:cBhvr>
                                        <p:cTn id="30" dur="500"/>
                                        <p:tgtEl>
                                          <p:spTgt spid="76806"/>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76813"/>
                                        </p:tgtEl>
                                        <p:attrNameLst>
                                          <p:attrName>style.visibility</p:attrName>
                                        </p:attrNameLst>
                                      </p:cBhvr>
                                      <p:to>
                                        <p:strVal val="visible"/>
                                      </p:to>
                                    </p:set>
                                    <p:animEffect transition="in" filter="blinds(horizontal)">
                                      <p:cBhvr>
                                        <p:cTn id="35" dur="500"/>
                                        <p:tgtEl>
                                          <p:spTgt spid="76813"/>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0" presetClass="entr" presetSubtype="0" fill="hold" nodeType="clickEffect">
                                  <p:stCondLst>
                                    <p:cond delay="0"/>
                                  </p:stCondLst>
                                  <p:childTnLst>
                                    <p:set>
                                      <p:cBhvr>
                                        <p:cTn id="39" dur="1" fill="hold">
                                          <p:stCondLst>
                                            <p:cond delay="0"/>
                                          </p:stCondLst>
                                        </p:cTn>
                                        <p:tgtEl>
                                          <p:spTgt spid="76802"/>
                                        </p:tgtEl>
                                        <p:attrNameLst>
                                          <p:attrName>style.visibility</p:attrName>
                                        </p:attrNameLst>
                                      </p:cBhvr>
                                      <p:to>
                                        <p:strVal val="visible"/>
                                      </p:to>
                                    </p:set>
                                    <p:animEffect transition="in" filter="wedge">
                                      <p:cBhvr>
                                        <p:cTn id="40" dur="2000"/>
                                        <p:tgtEl>
                                          <p:spTgt spid="76802"/>
                                        </p:tgtEl>
                                      </p:cBhvr>
                                    </p:animEffect>
                                  </p:childTnLst>
                                </p:cTn>
                              </p:par>
                              <p:par>
                                <p:cTn id="41" presetID="3" presetClass="exit" presetSubtype="10" fill="hold" nodeType="withEffect">
                                  <p:stCondLst>
                                    <p:cond delay="0"/>
                                  </p:stCondLst>
                                  <p:childTnLst>
                                    <p:animEffect transition="out" filter="blinds(horizontal)">
                                      <p:cBhvr>
                                        <p:cTn id="42" dur="500"/>
                                        <p:tgtEl>
                                          <p:spTgt spid="76818"/>
                                        </p:tgtEl>
                                      </p:cBhvr>
                                    </p:animEffect>
                                    <p:set>
                                      <p:cBhvr>
                                        <p:cTn id="43" dur="1" fill="hold">
                                          <p:stCondLst>
                                            <p:cond delay="499"/>
                                          </p:stCondLst>
                                        </p:cTn>
                                        <p:tgtEl>
                                          <p:spTgt spid="76818"/>
                                        </p:tgtEl>
                                        <p:attrNameLst>
                                          <p:attrName>style.visibility</p:attrName>
                                        </p:attrNameLst>
                                      </p:cBhvr>
                                      <p:to>
                                        <p:strVal val="hidden"/>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4" presetClass="entr" presetSubtype="16" fill="hold" grpId="0" nodeType="clickEffect">
                                  <p:stCondLst>
                                    <p:cond delay="0"/>
                                  </p:stCondLst>
                                  <p:childTnLst>
                                    <p:set>
                                      <p:cBhvr>
                                        <p:cTn id="47" dur="1" fill="hold">
                                          <p:stCondLst>
                                            <p:cond delay="0"/>
                                          </p:stCondLst>
                                        </p:cTn>
                                        <p:tgtEl>
                                          <p:spTgt spid="76807"/>
                                        </p:tgtEl>
                                        <p:attrNameLst>
                                          <p:attrName>style.visibility</p:attrName>
                                        </p:attrNameLst>
                                      </p:cBhvr>
                                      <p:to>
                                        <p:strVal val="visible"/>
                                      </p:to>
                                    </p:set>
                                    <p:animEffect transition="in" filter="box(in)">
                                      <p:cBhvr>
                                        <p:cTn id="48" dur="500"/>
                                        <p:tgtEl>
                                          <p:spTgt spid="76807"/>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4" presetClass="entr" presetSubtype="16" fill="hold" grpId="0" nodeType="clickEffect">
                                  <p:stCondLst>
                                    <p:cond delay="0"/>
                                  </p:stCondLst>
                                  <p:childTnLst>
                                    <p:set>
                                      <p:cBhvr>
                                        <p:cTn id="52" dur="1" fill="hold">
                                          <p:stCondLst>
                                            <p:cond delay="0"/>
                                          </p:stCondLst>
                                        </p:cTn>
                                        <p:tgtEl>
                                          <p:spTgt spid="76814"/>
                                        </p:tgtEl>
                                        <p:attrNameLst>
                                          <p:attrName>style.visibility</p:attrName>
                                        </p:attrNameLst>
                                      </p:cBhvr>
                                      <p:to>
                                        <p:strVal val="visible"/>
                                      </p:to>
                                    </p:set>
                                    <p:animEffect transition="in" filter="box(in)">
                                      <p:cBhvr>
                                        <p:cTn id="53" dur="500"/>
                                        <p:tgtEl>
                                          <p:spTgt spid="76814"/>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0" presetClass="entr" presetSubtype="0" fill="hold" nodeType="clickEffect">
                                  <p:stCondLst>
                                    <p:cond delay="0"/>
                                  </p:stCondLst>
                                  <p:childTnLst>
                                    <p:set>
                                      <p:cBhvr>
                                        <p:cTn id="57" dur="1" fill="hold">
                                          <p:stCondLst>
                                            <p:cond delay="0"/>
                                          </p:stCondLst>
                                        </p:cTn>
                                        <p:tgtEl>
                                          <p:spTgt spid="76821"/>
                                        </p:tgtEl>
                                        <p:attrNameLst>
                                          <p:attrName>style.visibility</p:attrName>
                                        </p:attrNameLst>
                                      </p:cBhvr>
                                      <p:to>
                                        <p:strVal val="visible"/>
                                      </p:to>
                                    </p:set>
                                    <p:animEffect transition="in" filter="wedge">
                                      <p:cBhvr>
                                        <p:cTn id="58" dur="2000"/>
                                        <p:tgtEl>
                                          <p:spTgt spid="76821"/>
                                        </p:tgtEl>
                                      </p:cBhvr>
                                    </p:animEffect>
                                  </p:childTnLst>
                                </p:cTn>
                              </p:par>
                              <p:par>
                                <p:cTn id="59" presetID="3" presetClass="entr" presetSubtype="10" fill="hold" nodeType="withEffect">
                                  <p:stCondLst>
                                    <p:cond delay="0"/>
                                  </p:stCondLst>
                                  <p:childTnLst>
                                    <p:set>
                                      <p:cBhvr>
                                        <p:cTn id="60" dur="1" fill="hold">
                                          <p:stCondLst>
                                            <p:cond delay="0"/>
                                          </p:stCondLst>
                                        </p:cTn>
                                        <p:tgtEl>
                                          <p:spTgt spid="76823"/>
                                        </p:tgtEl>
                                        <p:attrNameLst>
                                          <p:attrName>style.visibility</p:attrName>
                                        </p:attrNameLst>
                                      </p:cBhvr>
                                      <p:to>
                                        <p:strVal val="visible"/>
                                      </p:to>
                                    </p:set>
                                    <p:animEffect transition="in" filter="blinds(horizontal)">
                                      <p:cBhvr>
                                        <p:cTn id="61" dur="500"/>
                                        <p:tgtEl>
                                          <p:spTgt spid="76823"/>
                                        </p:tgtEl>
                                      </p:cBhvr>
                                    </p:animEffect>
                                  </p:childTnLst>
                                </p:cTn>
                              </p:par>
                              <p:par>
                                <p:cTn id="62" presetID="3" presetClass="exit" presetSubtype="10" fill="hold" nodeType="withEffect">
                                  <p:stCondLst>
                                    <p:cond delay="0"/>
                                  </p:stCondLst>
                                  <p:childTnLst>
                                    <p:animEffect transition="out" filter="blinds(horizontal)">
                                      <p:cBhvr>
                                        <p:cTn id="63" dur="500"/>
                                        <p:tgtEl>
                                          <p:spTgt spid="76802"/>
                                        </p:tgtEl>
                                      </p:cBhvr>
                                    </p:animEffect>
                                    <p:set>
                                      <p:cBhvr>
                                        <p:cTn id="64" dur="1" fill="hold">
                                          <p:stCondLst>
                                            <p:cond delay="499"/>
                                          </p:stCondLst>
                                        </p:cTn>
                                        <p:tgtEl>
                                          <p:spTgt spid="76802"/>
                                        </p:tgtEl>
                                        <p:attrNameLst>
                                          <p:attrName>style.visibility</p:attrName>
                                        </p:attrNameLst>
                                      </p:cBhvr>
                                      <p:to>
                                        <p:strVal val="hidden"/>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5" presetClass="entr" presetSubtype="10" fill="hold" grpId="0" nodeType="clickEffect">
                                  <p:stCondLst>
                                    <p:cond delay="0"/>
                                  </p:stCondLst>
                                  <p:childTnLst>
                                    <p:set>
                                      <p:cBhvr>
                                        <p:cTn id="68" dur="1" fill="hold">
                                          <p:stCondLst>
                                            <p:cond delay="0"/>
                                          </p:stCondLst>
                                        </p:cTn>
                                        <p:tgtEl>
                                          <p:spTgt spid="76808"/>
                                        </p:tgtEl>
                                        <p:attrNameLst>
                                          <p:attrName>style.visibility</p:attrName>
                                        </p:attrNameLst>
                                      </p:cBhvr>
                                      <p:to>
                                        <p:strVal val="visible"/>
                                      </p:to>
                                    </p:set>
                                    <p:animEffect transition="in" filter="checkerboard(across)">
                                      <p:cBhvr>
                                        <p:cTn id="69" dur="500"/>
                                        <p:tgtEl>
                                          <p:spTgt spid="76808"/>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3" presetClass="entr" presetSubtype="10" fill="hold" grpId="0" nodeType="clickEffect">
                                  <p:stCondLst>
                                    <p:cond delay="0"/>
                                  </p:stCondLst>
                                  <p:childTnLst>
                                    <p:set>
                                      <p:cBhvr>
                                        <p:cTn id="73" dur="1" fill="hold">
                                          <p:stCondLst>
                                            <p:cond delay="0"/>
                                          </p:stCondLst>
                                        </p:cTn>
                                        <p:tgtEl>
                                          <p:spTgt spid="76815"/>
                                        </p:tgtEl>
                                        <p:attrNameLst>
                                          <p:attrName>style.visibility</p:attrName>
                                        </p:attrNameLst>
                                      </p:cBhvr>
                                      <p:to>
                                        <p:strVal val="visible"/>
                                      </p:to>
                                    </p:set>
                                    <p:animEffect transition="in" filter="blinds(horizontal)">
                                      <p:cBhvr>
                                        <p:cTn id="74" dur="500"/>
                                        <p:tgtEl>
                                          <p:spTgt spid="76815"/>
                                        </p:tgtEl>
                                      </p:cBhvr>
                                    </p:animEffect>
                                  </p:childTnLst>
                                </p:cTn>
                              </p:par>
                              <p:par>
                                <p:cTn id="75" presetID="4" presetClass="exit" presetSubtype="16" fill="hold" nodeType="withEffect">
                                  <p:stCondLst>
                                    <p:cond delay="0"/>
                                  </p:stCondLst>
                                  <p:childTnLst>
                                    <p:animEffect transition="out" filter="box(in)">
                                      <p:cBhvr>
                                        <p:cTn id="76" dur="500"/>
                                        <p:tgtEl>
                                          <p:spTgt spid="76823"/>
                                        </p:tgtEl>
                                      </p:cBhvr>
                                    </p:animEffect>
                                    <p:set>
                                      <p:cBhvr>
                                        <p:cTn id="77" dur="1" fill="hold">
                                          <p:stCondLst>
                                            <p:cond delay="499"/>
                                          </p:stCondLst>
                                        </p:cTn>
                                        <p:tgtEl>
                                          <p:spTgt spid="76823"/>
                                        </p:tgtEl>
                                        <p:attrNameLst>
                                          <p:attrName>style.visibility</p:attrName>
                                        </p:attrNameLst>
                                      </p:cBhvr>
                                      <p:to>
                                        <p:strVal val="hidden"/>
                                      </p:to>
                                    </p:set>
                                  </p:childTnLst>
                                </p:cTn>
                              </p:par>
                            </p:childTnLst>
                          </p:cTn>
                        </p:par>
                      </p:childTnLst>
                    </p:cTn>
                  </p:par>
                  <p:par>
                    <p:cTn id="78" fill="hold" nodeType="clickPar">
                      <p:stCondLst>
                        <p:cond delay="indefinite"/>
                      </p:stCondLst>
                      <p:childTnLst>
                        <p:par>
                          <p:cTn id="79" fill="hold" nodeType="withGroup">
                            <p:stCondLst>
                              <p:cond delay="0"/>
                            </p:stCondLst>
                            <p:childTnLst>
                              <p:par>
                                <p:cTn id="80" presetID="8" presetClass="entr" presetSubtype="16" fill="hold" nodeType="clickEffect">
                                  <p:stCondLst>
                                    <p:cond delay="0"/>
                                  </p:stCondLst>
                                  <p:childTnLst>
                                    <p:set>
                                      <p:cBhvr>
                                        <p:cTn id="81" dur="1" fill="hold">
                                          <p:stCondLst>
                                            <p:cond delay="0"/>
                                          </p:stCondLst>
                                        </p:cTn>
                                        <p:tgtEl>
                                          <p:spTgt spid="76829"/>
                                        </p:tgtEl>
                                        <p:attrNameLst>
                                          <p:attrName>style.visibility</p:attrName>
                                        </p:attrNameLst>
                                      </p:cBhvr>
                                      <p:to>
                                        <p:strVal val="visible"/>
                                      </p:to>
                                    </p:set>
                                    <p:animEffect transition="in" filter="diamond(in)">
                                      <p:cBhvr>
                                        <p:cTn id="82" dur="2000"/>
                                        <p:tgtEl>
                                          <p:spTgt spid="76829"/>
                                        </p:tgtEl>
                                      </p:cBhvr>
                                    </p:animEffect>
                                  </p:childTnLst>
                                </p:cTn>
                              </p:par>
                              <p:par>
                                <p:cTn id="83" presetID="3" presetClass="exit" presetSubtype="10" fill="hold" nodeType="withEffect">
                                  <p:stCondLst>
                                    <p:cond delay="0"/>
                                  </p:stCondLst>
                                  <p:childTnLst>
                                    <p:animEffect transition="out" filter="blinds(horizontal)">
                                      <p:cBhvr>
                                        <p:cTn id="84" dur="500"/>
                                        <p:tgtEl>
                                          <p:spTgt spid="76821"/>
                                        </p:tgtEl>
                                      </p:cBhvr>
                                    </p:animEffect>
                                    <p:set>
                                      <p:cBhvr>
                                        <p:cTn id="85" dur="1" fill="hold">
                                          <p:stCondLst>
                                            <p:cond delay="499"/>
                                          </p:stCondLst>
                                        </p:cTn>
                                        <p:tgtEl>
                                          <p:spTgt spid="76821"/>
                                        </p:tgtEl>
                                        <p:attrNameLst>
                                          <p:attrName>style.visibility</p:attrName>
                                        </p:attrNameLst>
                                      </p:cBhvr>
                                      <p:to>
                                        <p:strVal val="hidden"/>
                                      </p:to>
                                    </p:set>
                                  </p:childTnLst>
                                </p:cTn>
                              </p:par>
                            </p:childTnLst>
                          </p:cTn>
                        </p:par>
                      </p:childTnLst>
                    </p:cTn>
                  </p:par>
                  <p:par>
                    <p:cTn id="86" fill="hold" nodeType="clickPar">
                      <p:stCondLst>
                        <p:cond delay="indefinite"/>
                      </p:stCondLst>
                      <p:childTnLst>
                        <p:par>
                          <p:cTn id="87" fill="hold" nodeType="withGroup">
                            <p:stCondLst>
                              <p:cond delay="0"/>
                            </p:stCondLst>
                            <p:childTnLst>
                              <p:par>
                                <p:cTn id="88" presetID="3" presetClass="entr" presetSubtype="10" fill="hold" grpId="0" nodeType="clickEffect">
                                  <p:stCondLst>
                                    <p:cond delay="0"/>
                                  </p:stCondLst>
                                  <p:childTnLst>
                                    <p:set>
                                      <p:cBhvr>
                                        <p:cTn id="89" dur="1" fill="hold">
                                          <p:stCondLst>
                                            <p:cond delay="0"/>
                                          </p:stCondLst>
                                        </p:cTn>
                                        <p:tgtEl>
                                          <p:spTgt spid="76809"/>
                                        </p:tgtEl>
                                        <p:attrNameLst>
                                          <p:attrName>style.visibility</p:attrName>
                                        </p:attrNameLst>
                                      </p:cBhvr>
                                      <p:to>
                                        <p:strVal val="visible"/>
                                      </p:to>
                                    </p:set>
                                    <p:animEffect transition="in" filter="blinds(horizontal)">
                                      <p:cBhvr>
                                        <p:cTn id="90" dur="500"/>
                                        <p:tgtEl>
                                          <p:spTgt spid="76809"/>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8" presetClass="exit" presetSubtype="16" fill="hold" nodeType="clickEffect">
                                  <p:stCondLst>
                                    <p:cond delay="0"/>
                                  </p:stCondLst>
                                  <p:childTnLst>
                                    <p:animEffect transition="out" filter="diamond(in)">
                                      <p:cBhvr>
                                        <p:cTn id="94" dur="2000"/>
                                        <p:tgtEl>
                                          <p:spTgt spid="76829"/>
                                        </p:tgtEl>
                                      </p:cBhvr>
                                    </p:animEffect>
                                    <p:set>
                                      <p:cBhvr>
                                        <p:cTn id="95" dur="1" fill="hold">
                                          <p:stCondLst>
                                            <p:cond delay="1999"/>
                                          </p:stCondLst>
                                        </p:cTn>
                                        <p:tgtEl>
                                          <p:spTgt spid="76829"/>
                                        </p:tgtEl>
                                        <p:attrNameLst>
                                          <p:attrName>style.visibility</p:attrName>
                                        </p:attrNameLst>
                                      </p:cBhvr>
                                      <p:to>
                                        <p:strVal val="hidden"/>
                                      </p:to>
                                    </p:set>
                                  </p:childTnLst>
                                </p:cTn>
                              </p:par>
                            </p:childTnLst>
                          </p:cTn>
                        </p:par>
                      </p:childTnLst>
                    </p:cTn>
                  </p:par>
                  <p:par>
                    <p:cTn id="96" fill="hold" nodeType="clickPar">
                      <p:stCondLst>
                        <p:cond delay="indefinite"/>
                      </p:stCondLst>
                      <p:childTnLst>
                        <p:par>
                          <p:cTn id="97" fill="hold" nodeType="withGroup">
                            <p:stCondLst>
                              <p:cond delay="0"/>
                            </p:stCondLst>
                            <p:childTnLst>
                              <p:par>
                                <p:cTn id="98" presetID="3" presetClass="entr" presetSubtype="10" fill="hold" grpId="0" nodeType="clickEffect">
                                  <p:stCondLst>
                                    <p:cond delay="0"/>
                                  </p:stCondLst>
                                  <p:childTnLst>
                                    <p:set>
                                      <p:cBhvr>
                                        <p:cTn id="99" dur="1" fill="hold">
                                          <p:stCondLst>
                                            <p:cond delay="0"/>
                                          </p:stCondLst>
                                        </p:cTn>
                                        <p:tgtEl>
                                          <p:spTgt spid="76816"/>
                                        </p:tgtEl>
                                        <p:attrNameLst>
                                          <p:attrName>style.visibility</p:attrName>
                                        </p:attrNameLst>
                                      </p:cBhvr>
                                      <p:to>
                                        <p:strVal val="visible"/>
                                      </p:to>
                                    </p:set>
                                    <p:animEffect transition="in" filter="blinds(horizontal)">
                                      <p:cBhvr>
                                        <p:cTn id="100" dur="500"/>
                                        <p:tgtEl>
                                          <p:spTgt spid="76816"/>
                                        </p:tgtEl>
                                      </p:cBhvr>
                                    </p:animEffec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20" presetClass="entr" presetSubtype="0" fill="hold" nodeType="clickEffect">
                                  <p:stCondLst>
                                    <p:cond delay="0"/>
                                  </p:stCondLst>
                                  <p:childTnLst>
                                    <p:set>
                                      <p:cBhvr>
                                        <p:cTn id="104" dur="1" fill="hold">
                                          <p:stCondLst>
                                            <p:cond delay="0"/>
                                          </p:stCondLst>
                                        </p:cTn>
                                        <p:tgtEl>
                                          <p:spTgt spid="76811"/>
                                        </p:tgtEl>
                                        <p:attrNameLst>
                                          <p:attrName>style.visibility</p:attrName>
                                        </p:attrNameLst>
                                      </p:cBhvr>
                                      <p:to>
                                        <p:strVal val="visible"/>
                                      </p:to>
                                    </p:set>
                                    <p:animEffect transition="in" filter="wedge">
                                      <p:cBhvr>
                                        <p:cTn id="105" dur="2000"/>
                                        <p:tgtEl>
                                          <p:spTgt spid="76811"/>
                                        </p:tgtEl>
                                      </p:cBhvr>
                                    </p:animEffect>
                                  </p:childTnLst>
                                </p:cTn>
                              </p:par>
                              <p:par>
                                <p:cTn id="106" presetID="4" presetClass="exit" presetSubtype="16" fill="hold" nodeType="withEffect">
                                  <p:stCondLst>
                                    <p:cond delay="0"/>
                                  </p:stCondLst>
                                  <p:childTnLst>
                                    <p:animEffect transition="out" filter="box(in)">
                                      <p:cBhvr>
                                        <p:cTn id="107" dur="500"/>
                                        <p:tgtEl>
                                          <p:spTgt spid="76821"/>
                                        </p:tgtEl>
                                      </p:cBhvr>
                                    </p:animEffect>
                                    <p:set>
                                      <p:cBhvr>
                                        <p:cTn id="108" dur="1" fill="hold">
                                          <p:stCondLst>
                                            <p:cond delay="499"/>
                                          </p:stCondLst>
                                        </p:cTn>
                                        <p:tgtEl>
                                          <p:spTgt spid="76821"/>
                                        </p:tgtEl>
                                        <p:attrNameLst>
                                          <p:attrName>style.visibility</p:attrName>
                                        </p:attrNameLst>
                                      </p:cBhvr>
                                      <p:to>
                                        <p:strVal val="hidden"/>
                                      </p:to>
                                    </p:se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5" presetClass="entr" presetSubtype="10" fill="hold" grpId="0" nodeType="clickEffect">
                                  <p:stCondLst>
                                    <p:cond delay="0"/>
                                  </p:stCondLst>
                                  <p:childTnLst>
                                    <p:set>
                                      <p:cBhvr>
                                        <p:cTn id="112" dur="1" fill="hold">
                                          <p:stCondLst>
                                            <p:cond delay="0"/>
                                          </p:stCondLst>
                                        </p:cTn>
                                        <p:tgtEl>
                                          <p:spTgt spid="76810"/>
                                        </p:tgtEl>
                                        <p:attrNameLst>
                                          <p:attrName>style.visibility</p:attrName>
                                        </p:attrNameLst>
                                      </p:cBhvr>
                                      <p:to>
                                        <p:strVal val="visible"/>
                                      </p:to>
                                    </p:set>
                                    <p:animEffect transition="in" filter="checkerboard(across)">
                                      <p:cBhvr>
                                        <p:cTn id="113" dur="500"/>
                                        <p:tgtEl>
                                          <p:spTgt spid="76810"/>
                                        </p:tgtEl>
                                      </p:cBhvr>
                                    </p:animEffec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2" presetClass="entr" presetSubtype="4" fill="hold" grpId="0" nodeType="clickEffect">
                                  <p:stCondLst>
                                    <p:cond delay="0"/>
                                  </p:stCondLst>
                                  <p:childTnLst>
                                    <p:set>
                                      <p:cBhvr>
                                        <p:cTn id="117" dur="1" fill="hold">
                                          <p:stCondLst>
                                            <p:cond delay="0"/>
                                          </p:stCondLst>
                                        </p:cTn>
                                        <p:tgtEl>
                                          <p:spTgt spid="76817"/>
                                        </p:tgtEl>
                                        <p:attrNameLst>
                                          <p:attrName>style.visibility</p:attrName>
                                        </p:attrNameLst>
                                      </p:cBhvr>
                                      <p:to>
                                        <p:strVal val="visible"/>
                                      </p:to>
                                    </p:set>
                                    <p:anim calcmode="lin" valueType="num">
                                      <p:cBhvr additive="base">
                                        <p:cTn id="118" dur="500" fill="hold"/>
                                        <p:tgtEl>
                                          <p:spTgt spid="76817"/>
                                        </p:tgtEl>
                                        <p:attrNameLst>
                                          <p:attrName>ppt_x</p:attrName>
                                        </p:attrNameLst>
                                      </p:cBhvr>
                                      <p:tavLst>
                                        <p:tav tm="0">
                                          <p:val>
                                            <p:strVal val="#ppt_x"/>
                                          </p:val>
                                        </p:tav>
                                        <p:tav tm="100000">
                                          <p:val>
                                            <p:strVal val="#ppt_x"/>
                                          </p:val>
                                        </p:tav>
                                      </p:tavLst>
                                    </p:anim>
                                    <p:anim calcmode="lin" valueType="num">
                                      <p:cBhvr additive="base">
                                        <p:cTn id="119" dur="500" fill="hold"/>
                                        <p:tgtEl>
                                          <p:spTgt spid="76817"/>
                                        </p:tgtEl>
                                        <p:attrNameLst>
                                          <p:attrName>ppt_y</p:attrName>
                                        </p:attrNameLst>
                                      </p:cBhvr>
                                      <p:tavLst>
                                        <p:tav tm="0">
                                          <p:val>
                                            <p:strVal val="1+#ppt_h/2"/>
                                          </p:val>
                                        </p:tav>
                                        <p:tav tm="100000">
                                          <p:val>
                                            <p:strVal val="#ppt_y"/>
                                          </p:val>
                                        </p:tav>
                                      </p:tavLst>
                                    </p:anim>
                                  </p:childTnLst>
                                </p:cTn>
                              </p:par>
                            </p:childTnLst>
                          </p:cTn>
                        </p:par>
                      </p:childTnLst>
                    </p:cTn>
                  </p:par>
                  <p:par>
                    <p:cTn id="120" fill="hold" nodeType="clickPar">
                      <p:stCondLst>
                        <p:cond delay="indefinite"/>
                      </p:stCondLst>
                      <p:childTnLst>
                        <p:par>
                          <p:cTn id="121" fill="hold" nodeType="withGroup">
                            <p:stCondLst>
                              <p:cond delay="0"/>
                            </p:stCondLst>
                            <p:childTnLst>
                              <p:par>
                                <p:cTn id="122" presetID="4" presetClass="entr" presetSubtype="16" fill="hold" grpId="0" nodeType="clickEffect">
                                  <p:stCondLst>
                                    <p:cond delay="0"/>
                                  </p:stCondLst>
                                  <p:childTnLst>
                                    <p:set>
                                      <p:cBhvr>
                                        <p:cTn id="123" dur="1" fill="hold">
                                          <p:stCondLst>
                                            <p:cond delay="0"/>
                                          </p:stCondLst>
                                        </p:cTn>
                                        <p:tgtEl>
                                          <p:spTgt spid="76825"/>
                                        </p:tgtEl>
                                        <p:attrNameLst>
                                          <p:attrName>style.visibility</p:attrName>
                                        </p:attrNameLst>
                                      </p:cBhvr>
                                      <p:to>
                                        <p:strVal val="visible"/>
                                      </p:to>
                                    </p:set>
                                    <p:animEffect transition="in" filter="box(in)">
                                      <p:cBhvr>
                                        <p:cTn id="124" dur="500"/>
                                        <p:tgtEl>
                                          <p:spTgt spid="76825"/>
                                        </p:tgtEl>
                                      </p:cBhvr>
                                    </p:animEffect>
                                  </p:childTnLst>
                                </p:cTn>
                              </p:par>
                            </p:childTnLst>
                          </p:cTn>
                        </p:par>
                      </p:childTnLst>
                    </p:cTn>
                  </p:par>
                  <p:par>
                    <p:cTn id="125" fill="hold" nodeType="clickPar">
                      <p:stCondLst>
                        <p:cond delay="indefinite"/>
                      </p:stCondLst>
                      <p:childTnLst>
                        <p:par>
                          <p:cTn id="126" fill="hold" nodeType="withGroup">
                            <p:stCondLst>
                              <p:cond delay="0"/>
                            </p:stCondLst>
                            <p:childTnLst>
                              <p:par>
                                <p:cTn id="127" presetID="2" presetClass="entr" presetSubtype="4" fill="hold" grpId="1" nodeType="clickEffect">
                                  <p:stCondLst>
                                    <p:cond delay="0"/>
                                  </p:stCondLst>
                                  <p:childTnLst>
                                    <p:set>
                                      <p:cBhvr>
                                        <p:cTn id="128" dur="1" fill="hold">
                                          <p:stCondLst>
                                            <p:cond delay="0"/>
                                          </p:stCondLst>
                                        </p:cTn>
                                        <p:tgtEl>
                                          <p:spTgt spid="76825"/>
                                        </p:tgtEl>
                                        <p:attrNameLst>
                                          <p:attrName>style.visibility</p:attrName>
                                        </p:attrNameLst>
                                      </p:cBhvr>
                                      <p:to>
                                        <p:strVal val="visible"/>
                                      </p:to>
                                    </p:set>
                                    <p:anim calcmode="lin" valueType="num">
                                      <p:cBhvr additive="base">
                                        <p:cTn id="129" dur="500" fill="hold"/>
                                        <p:tgtEl>
                                          <p:spTgt spid="76825"/>
                                        </p:tgtEl>
                                        <p:attrNameLst>
                                          <p:attrName>ppt_x</p:attrName>
                                        </p:attrNameLst>
                                      </p:cBhvr>
                                      <p:tavLst>
                                        <p:tav tm="0">
                                          <p:val>
                                            <p:strVal val="#ppt_x"/>
                                          </p:val>
                                        </p:tav>
                                        <p:tav tm="100000">
                                          <p:val>
                                            <p:strVal val="#ppt_x"/>
                                          </p:val>
                                        </p:tav>
                                      </p:tavLst>
                                    </p:anim>
                                    <p:anim calcmode="lin" valueType="num">
                                      <p:cBhvr additive="base">
                                        <p:cTn id="130" dur="500" fill="hold"/>
                                        <p:tgtEl>
                                          <p:spTgt spid="768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4" grpId="0"/>
      <p:bldP spid="76806" grpId="0"/>
      <p:bldP spid="76807" grpId="0"/>
      <p:bldP spid="76808" grpId="0"/>
      <p:bldP spid="76809" grpId="0"/>
      <p:bldP spid="76810" grpId="0"/>
      <p:bldP spid="76812" grpId="0"/>
      <p:bldP spid="76813" grpId="0"/>
      <p:bldP spid="76814" grpId="0"/>
      <p:bldP spid="76815" grpId="0"/>
      <p:bldP spid="76816" grpId="0"/>
      <p:bldP spid="76817" grpId="0"/>
      <p:bldP spid="76825" grpId="0"/>
      <p:bldP spid="76825"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usca3470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4875" y="152400"/>
            <a:ext cx="199390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84995" name="Picture 3" descr="images[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05188"/>
            <a:ext cx="2895600" cy="3124200"/>
          </a:xfrm>
          <a:prstGeom prst="rect">
            <a:avLst/>
          </a:prstGeom>
          <a:noFill/>
          <a:extLst>
            <a:ext uri="{909E8E84-426E-40DD-AFC4-6F175D3DCCD1}">
              <a14:hiddenFill xmlns:a14="http://schemas.microsoft.com/office/drawing/2010/main">
                <a:solidFill>
                  <a:srgbClr val="FFFFFF"/>
                </a:solidFill>
              </a14:hiddenFill>
            </a:ext>
          </a:extLst>
        </p:spPr>
      </p:pic>
      <p:pic>
        <p:nvPicPr>
          <p:cNvPr id="84996" name="Picture 4" descr="treelit[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2819400"/>
            <a:ext cx="2209800" cy="3657600"/>
          </a:xfrm>
          <a:prstGeom prst="rect">
            <a:avLst/>
          </a:prstGeom>
          <a:noFill/>
          <a:extLst>
            <a:ext uri="{909E8E84-426E-40DD-AFC4-6F175D3DCCD1}">
              <a14:hiddenFill xmlns:a14="http://schemas.microsoft.com/office/drawing/2010/main">
                <a:solidFill>
                  <a:srgbClr val="FFFFFF"/>
                </a:solidFill>
              </a14:hiddenFill>
            </a:ext>
          </a:extLst>
        </p:spPr>
      </p:pic>
      <p:pic>
        <p:nvPicPr>
          <p:cNvPr id="84997" name="Picture 5" descr="002_204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3657600"/>
            <a:ext cx="3124200" cy="2743200"/>
          </a:xfrm>
          <a:prstGeom prst="rect">
            <a:avLst/>
          </a:prstGeom>
          <a:noFill/>
          <a:extLst>
            <a:ext uri="{909E8E84-426E-40DD-AFC4-6F175D3DCCD1}">
              <a14:hiddenFill xmlns:a14="http://schemas.microsoft.com/office/drawing/2010/main">
                <a:solidFill>
                  <a:srgbClr val="FFFFFF"/>
                </a:solidFill>
              </a14:hiddenFill>
            </a:ext>
          </a:extLst>
        </p:spPr>
      </p:pic>
      <p:grpSp>
        <p:nvGrpSpPr>
          <p:cNvPr id="84998" name="Group 6"/>
          <p:cNvGrpSpPr>
            <a:grpSpLocks/>
          </p:cNvGrpSpPr>
          <p:nvPr/>
        </p:nvGrpSpPr>
        <p:grpSpPr bwMode="auto">
          <a:xfrm>
            <a:off x="0" y="0"/>
            <a:ext cx="2895600" cy="3190875"/>
            <a:chOff x="3936" y="1008"/>
            <a:chExt cx="1824" cy="2010"/>
          </a:xfrm>
        </p:grpSpPr>
        <p:pic>
          <p:nvPicPr>
            <p:cNvPr id="84999" name="Picture 7" descr="05animcard05[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936" y="1008"/>
              <a:ext cx="1824" cy="1968"/>
            </a:xfrm>
            <a:prstGeom prst="rect">
              <a:avLst/>
            </a:prstGeom>
            <a:noFill/>
            <a:extLst>
              <a:ext uri="{909E8E84-426E-40DD-AFC4-6F175D3DCCD1}">
                <a14:hiddenFill xmlns:a14="http://schemas.microsoft.com/office/drawing/2010/main">
                  <a:solidFill>
                    <a:srgbClr val="FFFFFF"/>
                  </a:solidFill>
                </a14:hiddenFill>
              </a:ext>
            </a:extLst>
          </p:spPr>
        </p:pic>
        <p:sp>
          <p:nvSpPr>
            <p:cNvPr id="85000" name="Text Box 8"/>
            <p:cNvSpPr txBox="1">
              <a:spLocks noChangeArrowheads="1"/>
            </p:cNvSpPr>
            <p:nvPr/>
          </p:nvSpPr>
          <p:spPr bwMode="auto">
            <a:xfrm>
              <a:off x="3936" y="2652"/>
              <a:ext cx="1824" cy="366"/>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sz="1600">
                  <a:solidFill>
                    <a:srgbClr val="0000FF"/>
                  </a:solidFill>
                  <a:latin typeface=".VnAristote" pitchFamily="34" charset="0"/>
                  <a:cs typeface="Arial" charset="0"/>
                </a:rPr>
                <a:t>Wishing you a very Happy and warm Christmas</a:t>
              </a:r>
            </a:p>
          </p:txBody>
        </p:sp>
      </p:grpSp>
      <p:pic>
        <p:nvPicPr>
          <p:cNvPr id="85001" name="Picture 9" descr="christmas[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9800" y="0"/>
            <a:ext cx="3124200" cy="3352800"/>
          </a:xfrm>
          <a:prstGeom prst="rect">
            <a:avLst/>
          </a:prstGeom>
          <a:noFill/>
          <a:extLst>
            <a:ext uri="{909E8E84-426E-40DD-AFC4-6F175D3DCCD1}">
              <a14:hiddenFill xmlns:a14="http://schemas.microsoft.com/office/drawing/2010/main">
                <a:solidFill>
                  <a:srgbClr val="FFFFFF"/>
                </a:solidFill>
              </a14:hiddenFill>
            </a:ext>
          </a:extLst>
        </p:spPr>
      </p:pic>
      <p:pic>
        <p:nvPicPr>
          <p:cNvPr id="85002" name="Picture 10" descr="AG00092_"/>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1348766">
            <a:off x="6477000" y="533400"/>
            <a:ext cx="533400" cy="200025"/>
          </a:xfrm>
          <a:prstGeom prst="rect">
            <a:avLst/>
          </a:prstGeom>
          <a:noFill/>
          <a:extLst>
            <a:ext uri="{909E8E84-426E-40DD-AFC4-6F175D3DCCD1}">
              <a14:hiddenFill xmlns:a14="http://schemas.microsoft.com/office/drawing/2010/main">
                <a:solidFill>
                  <a:srgbClr val="FFFFFF"/>
                </a:solidFill>
              </a14:hiddenFill>
            </a:ext>
          </a:extLst>
        </p:spPr>
      </p:pic>
      <p:pic>
        <p:nvPicPr>
          <p:cNvPr id="85003" name="Picture 11" descr="AG00092_"/>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5400000">
            <a:off x="7072313" y="4129087"/>
            <a:ext cx="533400" cy="200025"/>
          </a:xfrm>
          <a:prstGeom prst="rect">
            <a:avLst/>
          </a:prstGeom>
          <a:noFill/>
          <a:extLst>
            <a:ext uri="{909E8E84-426E-40DD-AFC4-6F175D3DCCD1}">
              <a14:hiddenFill xmlns:a14="http://schemas.microsoft.com/office/drawing/2010/main">
                <a:solidFill>
                  <a:srgbClr val="FFFFFF"/>
                </a:solidFill>
              </a14:hiddenFill>
            </a:ext>
          </a:extLst>
        </p:spPr>
      </p:pic>
      <p:pic>
        <p:nvPicPr>
          <p:cNvPr id="85004" name="Picture 12" descr="AG00092_"/>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609600" y="4191000"/>
            <a:ext cx="533400" cy="200025"/>
          </a:xfrm>
          <a:prstGeom prst="rect">
            <a:avLst/>
          </a:prstGeom>
          <a:noFill/>
          <a:extLst>
            <a:ext uri="{909E8E84-426E-40DD-AFC4-6F175D3DCCD1}">
              <a14:hiddenFill xmlns:a14="http://schemas.microsoft.com/office/drawing/2010/main">
                <a:solidFill>
                  <a:srgbClr val="FFFFFF"/>
                </a:solidFill>
              </a14:hiddenFill>
            </a:ext>
          </a:extLst>
        </p:spPr>
      </p:pic>
      <p:pic>
        <p:nvPicPr>
          <p:cNvPr id="85005" name="Picture 13" descr="AG00092_"/>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1752979">
            <a:off x="3200400" y="3733800"/>
            <a:ext cx="533400" cy="214313"/>
          </a:xfrm>
          <a:prstGeom prst="rect">
            <a:avLst/>
          </a:prstGeom>
          <a:noFill/>
          <a:extLst>
            <a:ext uri="{909E8E84-426E-40DD-AFC4-6F175D3DCCD1}">
              <a14:hiddenFill xmlns:a14="http://schemas.microsoft.com/office/drawing/2010/main">
                <a:solidFill>
                  <a:srgbClr val="FFFFFF"/>
                </a:solidFill>
              </a14:hiddenFill>
            </a:ext>
          </a:extLst>
        </p:spPr>
      </p:pic>
      <p:pic>
        <p:nvPicPr>
          <p:cNvPr id="85006" name="Picture 14" descr="AG00092_"/>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8809289">
            <a:off x="2286000" y="1371600"/>
            <a:ext cx="814388" cy="265113"/>
          </a:xfrm>
          <a:prstGeom prst="rect">
            <a:avLst/>
          </a:prstGeom>
          <a:noFill/>
          <a:extLst>
            <a:ext uri="{909E8E84-426E-40DD-AFC4-6F175D3DCCD1}">
              <a14:hiddenFill xmlns:a14="http://schemas.microsoft.com/office/drawing/2010/main">
                <a:solidFill>
                  <a:srgbClr val="FFFFFF"/>
                </a:solidFill>
              </a14:hiddenFill>
            </a:ext>
          </a:extLst>
        </p:spPr>
      </p:pic>
      <p:sp>
        <p:nvSpPr>
          <p:cNvPr id="85007" name="Text Box 15"/>
          <p:cNvSpPr txBox="1">
            <a:spLocks noChangeArrowheads="1"/>
          </p:cNvSpPr>
          <p:nvPr/>
        </p:nvSpPr>
        <p:spPr bwMode="auto">
          <a:xfrm>
            <a:off x="3276600" y="6400800"/>
            <a:ext cx="289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b="1">
                <a:solidFill>
                  <a:schemeClr val="accent2"/>
                </a:solidFill>
                <a:latin typeface="Tahoma" pitchFamily="34" charset="0"/>
                <a:cs typeface="Arial" charset="0"/>
              </a:rPr>
              <a:t>5, Christmas tree (n)</a:t>
            </a:r>
          </a:p>
        </p:txBody>
      </p:sp>
      <p:sp>
        <p:nvSpPr>
          <p:cNvPr id="85008" name="Text Box 16"/>
          <p:cNvSpPr txBox="1">
            <a:spLocks noChangeArrowheads="1"/>
          </p:cNvSpPr>
          <p:nvPr/>
        </p:nvSpPr>
        <p:spPr bwMode="auto">
          <a:xfrm>
            <a:off x="152400" y="3048000"/>
            <a:ext cx="26146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b="1">
                <a:solidFill>
                  <a:schemeClr val="bg2"/>
                </a:solidFill>
                <a:latin typeface="Tahoma" pitchFamily="34" charset="0"/>
                <a:cs typeface="Arial" charset="0"/>
              </a:rPr>
              <a:t>1, Christmas card </a:t>
            </a:r>
          </a:p>
        </p:txBody>
      </p:sp>
      <p:sp>
        <p:nvSpPr>
          <p:cNvPr id="85009" name="Text Box 17"/>
          <p:cNvSpPr txBox="1">
            <a:spLocks noChangeArrowheads="1"/>
          </p:cNvSpPr>
          <p:nvPr/>
        </p:nvSpPr>
        <p:spPr bwMode="auto">
          <a:xfrm>
            <a:off x="152400" y="6419850"/>
            <a:ext cx="2667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b="1">
                <a:solidFill>
                  <a:schemeClr val="accent2"/>
                </a:solidFill>
                <a:latin typeface="Tahoma" pitchFamily="34" charset="0"/>
                <a:cs typeface="Arial" charset="0"/>
              </a:rPr>
              <a:t>4, Christmas Carols </a:t>
            </a:r>
          </a:p>
        </p:txBody>
      </p:sp>
      <p:sp>
        <p:nvSpPr>
          <p:cNvPr id="85010" name="Text Box 18"/>
          <p:cNvSpPr txBox="1">
            <a:spLocks noChangeArrowheads="1"/>
          </p:cNvSpPr>
          <p:nvPr/>
        </p:nvSpPr>
        <p:spPr bwMode="auto">
          <a:xfrm>
            <a:off x="6400800" y="3276600"/>
            <a:ext cx="2438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b="1">
                <a:solidFill>
                  <a:schemeClr val="bg2"/>
                </a:solidFill>
                <a:latin typeface="Tahoma" pitchFamily="34" charset="0"/>
                <a:cs typeface="Arial" charset="0"/>
              </a:rPr>
              <a:t>3, Santa Claus </a:t>
            </a:r>
          </a:p>
        </p:txBody>
      </p:sp>
      <p:sp>
        <p:nvSpPr>
          <p:cNvPr id="85011" name="Text Box 19"/>
          <p:cNvSpPr txBox="1">
            <a:spLocks noChangeArrowheads="1"/>
          </p:cNvSpPr>
          <p:nvPr/>
        </p:nvSpPr>
        <p:spPr bwMode="auto">
          <a:xfrm>
            <a:off x="6400800" y="6319838"/>
            <a:ext cx="21955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b="1">
                <a:solidFill>
                  <a:schemeClr val="accent2"/>
                </a:solidFill>
                <a:latin typeface="Tahoma" pitchFamily="34" charset="0"/>
                <a:cs typeface="Arial" charset="0"/>
              </a:rPr>
              <a:t>6, Decorate </a:t>
            </a:r>
          </a:p>
        </p:txBody>
      </p:sp>
      <p:sp>
        <p:nvSpPr>
          <p:cNvPr id="85012" name="Text Box 20"/>
          <p:cNvSpPr txBox="1">
            <a:spLocks noChangeArrowheads="1"/>
          </p:cNvSpPr>
          <p:nvPr/>
        </p:nvSpPr>
        <p:spPr bwMode="auto">
          <a:xfrm>
            <a:off x="3505200" y="2895600"/>
            <a:ext cx="23336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b="1">
                <a:solidFill>
                  <a:srgbClr val="0000CC"/>
                </a:solidFill>
                <a:latin typeface="Tahoma" pitchFamily="34" charset="0"/>
                <a:cs typeface="Arial" charset="0"/>
              </a:rPr>
              <a:t>2, Patron saint </a:t>
            </a:r>
          </a:p>
        </p:txBody>
      </p:sp>
      <p:pic>
        <p:nvPicPr>
          <p:cNvPr id="85013" name="Picture 21" descr="AG00092_"/>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14471353">
            <a:off x="5326857" y="2674143"/>
            <a:ext cx="533400" cy="214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55948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5006"/>
                                        </p:tgtEl>
                                        <p:attrNameLst>
                                          <p:attrName>style.visibility</p:attrName>
                                        </p:attrNameLst>
                                      </p:cBhvr>
                                      <p:to>
                                        <p:strVal val="visible"/>
                                      </p:to>
                                    </p:set>
                                    <p:animEffect transition="in" filter="blinds(horizontal)">
                                      <p:cBhvr>
                                        <p:cTn id="7" dur="500"/>
                                        <p:tgtEl>
                                          <p:spTgt spid="850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85008"/>
                                        </p:tgtEl>
                                        <p:attrNameLst>
                                          <p:attrName>style.visibility</p:attrName>
                                        </p:attrNameLst>
                                      </p:cBhvr>
                                      <p:to>
                                        <p:strVal val="visible"/>
                                      </p:to>
                                    </p:set>
                                    <p:anim calcmode="lin" valueType="num">
                                      <p:cBhvr additive="base">
                                        <p:cTn id="12" dur="500" fill="hold"/>
                                        <p:tgtEl>
                                          <p:spTgt spid="85008"/>
                                        </p:tgtEl>
                                        <p:attrNameLst>
                                          <p:attrName>ppt_x</p:attrName>
                                        </p:attrNameLst>
                                      </p:cBhvr>
                                      <p:tavLst>
                                        <p:tav tm="0">
                                          <p:val>
                                            <p:strVal val="0-#ppt_w/2"/>
                                          </p:val>
                                        </p:tav>
                                        <p:tav tm="100000">
                                          <p:val>
                                            <p:strVal val="#ppt_x"/>
                                          </p:val>
                                        </p:tav>
                                      </p:tavLst>
                                    </p:anim>
                                    <p:anim calcmode="lin" valueType="num">
                                      <p:cBhvr additive="base">
                                        <p:cTn id="13" dur="500" fill="hold"/>
                                        <p:tgtEl>
                                          <p:spTgt spid="85008"/>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7" presetClass="entr" presetSubtype="10" fill="hold" nodeType="clickEffect">
                                  <p:stCondLst>
                                    <p:cond delay="0"/>
                                  </p:stCondLst>
                                  <p:childTnLst>
                                    <p:set>
                                      <p:cBhvr>
                                        <p:cTn id="17" dur="1" fill="hold">
                                          <p:stCondLst>
                                            <p:cond delay="0"/>
                                          </p:stCondLst>
                                        </p:cTn>
                                        <p:tgtEl>
                                          <p:spTgt spid="85013"/>
                                        </p:tgtEl>
                                        <p:attrNameLst>
                                          <p:attrName>style.visibility</p:attrName>
                                        </p:attrNameLst>
                                      </p:cBhvr>
                                      <p:to>
                                        <p:strVal val="visible"/>
                                      </p:to>
                                    </p:set>
                                    <p:anim calcmode="lin" valueType="num">
                                      <p:cBhvr>
                                        <p:cTn id="18" dur="500" fill="hold"/>
                                        <p:tgtEl>
                                          <p:spTgt spid="85013"/>
                                        </p:tgtEl>
                                        <p:attrNameLst>
                                          <p:attrName>ppt_w</p:attrName>
                                        </p:attrNameLst>
                                      </p:cBhvr>
                                      <p:tavLst>
                                        <p:tav tm="0">
                                          <p:val>
                                            <p:fltVal val="0"/>
                                          </p:val>
                                        </p:tav>
                                        <p:tav tm="100000">
                                          <p:val>
                                            <p:strVal val="#ppt_w"/>
                                          </p:val>
                                        </p:tav>
                                      </p:tavLst>
                                    </p:anim>
                                    <p:anim calcmode="lin" valueType="num">
                                      <p:cBhvr>
                                        <p:cTn id="19" dur="500" fill="hold"/>
                                        <p:tgtEl>
                                          <p:spTgt spid="85013"/>
                                        </p:tgtEl>
                                        <p:attrNameLst>
                                          <p:attrName>ppt_h</p:attrName>
                                        </p:attrNameLst>
                                      </p:cBhvr>
                                      <p:tavLst>
                                        <p:tav tm="0">
                                          <p:val>
                                            <p:strVal val="#ppt_h"/>
                                          </p:val>
                                        </p:tav>
                                        <p:tav tm="100000">
                                          <p:val>
                                            <p:strVal val="#ppt_h"/>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85012"/>
                                        </p:tgtEl>
                                        <p:attrNameLst>
                                          <p:attrName>style.visibility</p:attrName>
                                        </p:attrNameLst>
                                      </p:cBhvr>
                                      <p:to>
                                        <p:strVal val="visible"/>
                                      </p:to>
                                    </p:set>
                                    <p:animEffect transition="in" filter="wipe(down)">
                                      <p:cBhvr>
                                        <p:cTn id="24" dur="500"/>
                                        <p:tgtEl>
                                          <p:spTgt spid="8501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nodeType="clickEffect">
                                  <p:stCondLst>
                                    <p:cond delay="0"/>
                                  </p:stCondLst>
                                  <p:childTnLst>
                                    <p:set>
                                      <p:cBhvr>
                                        <p:cTn id="28" dur="1" fill="hold">
                                          <p:stCondLst>
                                            <p:cond delay="0"/>
                                          </p:stCondLst>
                                        </p:cTn>
                                        <p:tgtEl>
                                          <p:spTgt spid="85002"/>
                                        </p:tgtEl>
                                        <p:attrNameLst>
                                          <p:attrName>style.visibility</p:attrName>
                                        </p:attrNameLst>
                                      </p:cBhvr>
                                      <p:to>
                                        <p:strVal val="visible"/>
                                      </p:to>
                                    </p:set>
                                    <p:animEffect transition="in" filter="blinds(horizontal)">
                                      <p:cBhvr>
                                        <p:cTn id="29" dur="500"/>
                                        <p:tgtEl>
                                          <p:spTgt spid="85002"/>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2" fill="hold" grpId="0" nodeType="clickEffect">
                                  <p:stCondLst>
                                    <p:cond delay="0"/>
                                  </p:stCondLst>
                                  <p:childTnLst>
                                    <p:set>
                                      <p:cBhvr>
                                        <p:cTn id="33" dur="1" fill="hold">
                                          <p:stCondLst>
                                            <p:cond delay="0"/>
                                          </p:stCondLst>
                                        </p:cTn>
                                        <p:tgtEl>
                                          <p:spTgt spid="85010"/>
                                        </p:tgtEl>
                                        <p:attrNameLst>
                                          <p:attrName>style.visibility</p:attrName>
                                        </p:attrNameLst>
                                      </p:cBhvr>
                                      <p:to>
                                        <p:strVal val="visible"/>
                                      </p:to>
                                    </p:set>
                                    <p:anim calcmode="lin" valueType="num">
                                      <p:cBhvr additive="base">
                                        <p:cTn id="34" dur="500" fill="hold"/>
                                        <p:tgtEl>
                                          <p:spTgt spid="85010"/>
                                        </p:tgtEl>
                                        <p:attrNameLst>
                                          <p:attrName>ppt_x</p:attrName>
                                        </p:attrNameLst>
                                      </p:cBhvr>
                                      <p:tavLst>
                                        <p:tav tm="0">
                                          <p:val>
                                            <p:strVal val="1+#ppt_w/2"/>
                                          </p:val>
                                        </p:tav>
                                        <p:tav tm="100000">
                                          <p:val>
                                            <p:strVal val="#ppt_x"/>
                                          </p:val>
                                        </p:tav>
                                      </p:tavLst>
                                    </p:anim>
                                    <p:anim calcmode="lin" valueType="num">
                                      <p:cBhvr additive="base">
                                        <p:cTn id="35" dur="500" fill="hold"/>
                                        <p:tgtEl>
                                          <p:spTgt spid="85010"/>
                                        </p:tgtEl>
                                        <p:attrNameLst>
                                          <p:attrName>ppt_y</p:attrName>
                                        </p:attrNameLst>
                                      </p:cBhvr>
                                      <p:tavLst>
                                        <p:tav tm="0">
                                          <p:val>
                                            <p:strVal val="#ppt_y"/>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nodeType="clickEffect">
                                  <p:stCondLst>
                                    <p:cond delay="0"/>
                                  </p:stCondLst>
                                  <p:childTnLst>
                                    <p:set>
                                      <p:cBhvr>
                                        <p:cTn id="39" dur="1" fill="hold">
                                          <p:stCondLst>
                                            <p:cond delay="0"/>
                                          </p:stCondLst>
                                        </p:cTn>
                                        <p:tgtEl>
                                          <p:spTgt spid="85004"/>
                                        </p:tgtEl>
                                        <p:attrNameLst>
                                          <p:attrName>style.visibility</p:attrName>
                                        </p:attrNameLst>
                                      </p:cBhvr>
                                      <p:to>
                                        <p:strVal val="visible"/>
                                      </p:to>
                                    </p:set>
                                    <p:animEffect transition="in" filter="blinds(horizontal)">
                                      <p:cBhvr>
                                        <p:cTn id="40" dur="500"/>
                                        <p:tgtEl>
                                          <p:spTgt spid="85004"/>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85009"/>
                                        </p:tgtEl>
                                        <p:attrNameLst>
                                          <p:attrName>style.visibility</p:attrName>
                                        </p:attrNameLst>
                                      </p:cBhvr>
                                      <p:to>
                                        <p:strVal val="visible"/>
                                      </p:to>
                                    </p:set>
                                    <p:anim calcmode="lin" valueType="num">
                                      <p:cBhvr additive="base">
                                        <p:cTn id="45" dur="500" fill="hold"/>
                                        <p:tgtEl>
                                          <p:spTgt spid="85009"/>
                                        </p:tgtEl>
                                        <p:attrNameLst>
                                          <p:attrName>ppt_x</p:attrName>
                                        </p:attrNameLst>
                                      </p:cBhvr>
                                      <p:tavLst>
                                        <p:tav tm="0">
                                          <p:val>
                                            <p:strVal val="#ppt_x"/>
                                          </p:val>
                                        </p:tav>
                                        <p:tav tm="100000">
                                          <p:val>
                                            <p:strVal val="#ppt_x"/>
                                          </p:val>
                                        </p:tav>
                                      </p:tavLst>
                                    </p:anim>
                                    <p:anim calcmode="lin" valueType="num">
                                      <p:cBhvr additive="base">
                                        <p:cTn id="46" dur="500" fill="hold"/>
                                        <p:tgtEl>
                                          <p:spTgt spid="85009"/>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nodeType="clickEffect">
                                  <p:stCondLst>
                                    <p:cond delay="0"/>
                                  </p:stCondLst>
                                  <p:childTnLst>
                                    <p:set>
                                      <p:cBhvr>
                                        <p:cTn id="50" dur="1" fill="hold">
                                          <p:stCondLst>
                                            <p:cond delay="0"/>
                                          </p:stCondLst>
                                        </p:cTn>
                                        <p:tgtEl>
                                          <p:spTgt spid="85005"/>
                                        </p:tgtEl>
                                        <p:attrNameLst>
                                          <p:attrName>style.visibility</p:attrName>
                                        </p:attrNameLst>
                                      </p:cBhvr>
                                      <p:to>
                                        <p:strVal val="visible"/>
                                      </p:to>
                                    </p:set>
                                    <p:anim calcmode="lin" valueType="num">
                                      <p:cBhvr additive="base">
                                        <p:cTn id="51" dur="500" fill="hold"/>
                                        <p:tgtEl>
                                          <p:spTgt spid="85005"/>
                                        </p:tgtEl>
                                        <p:attrNameLst>
                                          <p:attrName>ppt_x</p:attrName>
                                        </p:attrNameLst>
                                      </p:cBhvr>
                                      <p:tavLst>
                                        <p:tav tm="0">
                                          <p:val>
                                            <p:strVal val="#ppt_x"/>
                                          </p:val>
                                        </p:tav>
                                        <p:tav tm="100000">
                                          <p:val>
                                            <p:strVal val="#ppt_x"/>
                                          </p:val>
                                        </p:tav>
                                      </p:tavLst>
                                    </p:anim>
                                    <p:anim calcmode="lin" valueType="num">
                                      <p:cBhvr additive="base">
                                        <p:cTn id="52" dur="500" fill="hold"/>
                                        <p:tgtEl>
                                          <p:spTgt spid="85005"/>
                                        </p:tgtEl>
                                        <p:attrNameLst>
                                          <p:attrName>ppt_y</p:attrName>
                                        </p:attrNameLst>
                                      </p:cBhvr>
                                      <p:tavLst>
                                        <p:tav tm="0">
                                          <p:val>
                                            <p:strVal val="1+#ppt_h/2"/>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5" presetClass="entr" presetSubtype="10" fill="hold" grpId="0" nodeType="clickEffect">
                                  <p:stCondLst>
                                    <p:cond delay="0"/>
                                  </p:stCondLst>
                                  <p:childTnLst>
                                    <p:set>
                                      <p:cBhvr>
                                        <p:cTn id="56" dur="1" fill="hold">
                                          <p:stCondLst>
                                            <p:cond delay="0"/>
                                          </p:stCondLst>
                                        </p:cTn>
                                        <p:tgtEl>
                                          <p:spTgt spid="85007"/>
                                        </p:tgtEl>
                                        <p:attrNameLst>
                                          <p:attrName>style.visibility</p:attrName>
                                        </p:attrNameLst>
                                      </p:cBhvr>
                                      <p:to>
                                        <p:strVal val="visible"/>
                                      </p:to>
                                    </p:set>
                                    <p:animEffect transition="in" filter="checkerboard(across)">
                                      <p:cBhvr>
                                        <p:cTn id="57" dur="500"/>
                                        <p:tgtEl>
                                          <p:spTgt spid="85007"/>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nodeType="clickEffect">
                                  <p:stCondLst>
                                    <p:cond delay="0"/>
                                  </p:stCondLst>
                                  <p:childTnLst>
                                    <p:set>
                                      <p:cBhvr>
                                        <p:cTn id="61" dur="1" fill="hold">
                                          <p:stCondLst>
                                            <p:cond delay="0"/>
                                          </p:stCondLst>
                                        </p:cTn>
                                        <p:tgtEl>
                                          <p:spTgt spid="85003"/>
                                        </p:tgtEl>
                                        <p:attrNameLst>
                                          <p:attrName>style.visibility</p:attrName>
                                        </p:attrNameLst>
                                      </p:cBhvr>
                                      <p:to>
                                        <p:strVal val="visible"/>
                                      </p:to>
                                    </p:set>
                                    <p:animEffect transition="in" filter="blinds(horizontal)">
                                      <p:cBhvr>
                                        <p:cTn id="62" dur="500"/>
                                        <p:tgtEl>
                                          <p:spTgt spid="85003"/>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85011"/>
                                        </p:tgtEl>
                                        <p:attrNameLst>
                                          <p:attrName>style.visibility</p:attrName>
                                        </p:attrNameLst>
                                      </p:cBhvr>
                                      <p:to>
                                        <p:strVal val="visible"/>
                                      </p:to>
                                    </p:set>
                                    <p:anim calcmode="lin" valueType="num">
                                      <p:cBhvr additive="base">
                                        <p:cTn id="67" dur="500" fill="hold"/>
                                        <p:tgtEl>
                                          <p:spTgt spid="85011"/>
                                        </p:tgtEl>
                                        <p:attrNameLst>
                                          <p:attrName>ppt_x</p:attrName>
                                        </p:attrNameLst>
                                      </p:cBhvr>
                                      <p:tavLst>
                                        <p:tav tm="0">
                                          <p:val>
                                            <p:strVal val="#ppt_x"/>
                                          </p:val>
                                        </p:tav>
                                        <p:tav tm="100000">
                                          <p:val>
                                            <p:strVal val="#ppt_x"/>
                                          </p:val>
                                        </p:tav>
                                      </p:tavLst>
                                    </p:anim>
                                    <p:anim calcmode="lin" valueType="num">
                                      <p:cBhvr additive="base">
                                        <p:cTn id="68" dur="500" fill="hold"/>
                                        <p:tgtEl>
                                          <p:spTgt spid="850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007" grpId="0"/>
      <p:bldP spid="85008" grpId="0"/>
      <p:bldP spid="85009" grpId="0"/>
      <p:bldP spid="85010" grpId="0"/>
      <p:bldP spid="85011" grpId="0"/>
      <p:bldP spid="850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56"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3810000"/>
            <a:ext cx="2878138" cy="272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7"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108450"/>
            <a:ext cx="3235325" cy="274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8"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600970">
            <a:off x="762000" y="1663700"/>
            <a:ext cx="3403600"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9"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480602">
            <a:off x="4724400" y="1598613"/>
            <a:ext cx="2895600"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60" name="Text Box 16"/>
          <p:cNvSpPr txBox="1">
            <a:spLocks noChangeArrowheads="1"/>
          </p:cNvSpPr>
          <p:nvPr/>
        </p:nvSpPr>
        <p:spPr bwMode="auto">
          <a:xfrm>
            <a:off x="228600" y="228600"/>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50000"/>
              </a:spcBef>
            </a:pPr>
            <a:r>
              <a:rPr lang="en-US" sz="2400" b="1" u="sng">
                <a:solidFill>
                  <a:srgbClr val="00FF00"/>
                </a:solidFill>
                <a:cs typeface="Arial" charset="0"/>
              </a:rPr>
              <a:t>II. While -  reading:</a:t>
            </a:r>
            <a:endParaRPr lang="en-US" sz="3600" b="1">
              <a:solidFill>
                <a:srgbClr val="00FF00"/>
              </a:solidFill>
              <a:cs typeface="Arial" charset="0"/>
            </a:endParaRPr>
          </a:p>
        </p:txBody>
      </p:sp>
      <p:sp>
        <p:nvSpPr>
          <p:cNvPr id="57361" name="Text Box 17"/>
          <p:cNvSpPr txBox="1">
            <a:spLocks noChangeArrowheads="1"/>
          </p:cNvSpPr>
          <p:nvPr/>
        </p:nvSpPr>
        <p:spPr bwMode="auto">
          <a:xfrm>
            <a:off x="2819400" y="625475"/>
            <a:ext cx="7086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50000"/>
              </a:spcBef>
            </a:pPr>
            <a:r>
              <a:rPr lang="en-US" sz="2400" b="1" i="1">
                <a:solidFill>
                  <a:srgbClr val="660066"/>
                </a:solidFill>
                <a:cs typeface="Arial" charset="0"/>
              </a:rPr>
              <a:t>Christmas is an important festival in many countries around the word.</a:t>
            </a:r>
          </a:p>
        </p:txBody>
      </p:sp>
    </p:spTree>
    <p:extLst>
      <p:ext uri="{BB962C8B-B14F-4D97-AF65-F5344CB8AC3E}">
        <p14:creationId xmlns:p14="http://schemas.microsoft.com/office/powerpoint/2010/main" val="2160619886"/>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57360"/>
                                        </p:tgtEl>
                                        <p:attrNameLst>
                                          <p:attrName>style.visibility</p:attrName>
                                        </p:attrNameLst>
                                      </p:cBhvr>
                                      <p:to>
                                        <p:strVal val="visible"/>
                                      </p:to>
                                    </p:set>
                                    <p:animEffect transition="in" filter="slide(fromLeft)">
                                      <p:cBhvr>
                                        <p:cTn id="7" dur="500"/>
                                        <p:tgtEl>
                                          <p:spTgt spid="5736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57361"/>
                                        </p:tgtEl>
                                        <p:attrNameLst>
                                          <p:attrName>style.visibility</p:attrName>
                                        </p:attrNameLst>
                                      </p:cBhvr>
                                      <p:to>
                                        <p:strVal val="visible"/>
                                      </p:to>
                                    </p:set>
                                    <p:animEffect transition="in" filter="slide(fromLeft)">
                                      <p:cBhvr>
                                        <p:cTn id="12" dur="500"/>
                                        <p:tgtEl>
                                          <p:spTgt spid="57361"/>
                                        </p:tgtEl>
                                      </p:cBhvr>
                                    </p:animEffect>
                                  </p:childTnLst>
                                  <p:subTnLst>
                                    <p:audio>
                                      <p:cMediaNode>
                                        <p:cTn display="0" masterRel="sameClick">
                                          <p:stCondLst>
                                            <p:cond evt="begin" delay="0">
                                              <p:tn val="10"/>
                                            </p:cond>
                                          </p:stCondLst>
                                          <p:endCondLst>
                                            <p:cond evt="onStopAudio" delay="0">
                                              <p:tgtEl>
                                                <p:sldTgt/>
                                              </p:tgtEl>
                                            </p:cond>
                                          </p:endCondLst>
                                        </p:cTn>
                                        <p:tgtEl>
                                          <p:sndTgt r:embed="rId2" name="read"/>
                                        </p:tgtEl>
                                      </p:cMediaNode>
                                    </p:audio>
                                  </p:subTnLst>
                                </p:cTn>
                              </p:par>
                            </p:childTnLst>
                          </p:cTn>
                        </p:par>
                        <p:par>
                          <p:cTn id="13" fill="hold" nodeType="afterGroup">
                            <p:stCondLst>
                              <p:cond delay="500"/>
                            </p:stCondLst>
                            <p:childTnLst>
                              <p:par>
                                <p:cTn id="14" presetID="29" presetClass="entr" presetSubtype="0" fill="hold" nodeType="afterEffect">
                                  <p:stCondLst>
                                    <p:cond delay="0"/>
                                  </p:stCondLst>
                                  <p:childTnLst>
                                    <p:set>
                                      <p:cBhvr>
                                        <p:cTn id="15" dur="1" fill="hold">
                                          <p:stCondLst>
                                            <p:cond delay="0"/>
                                          </p:stCondLst>
                                        </p:cTn>
                                        <p:tgtEl>
                                          <p:spTgt spid="57357"/>
                                        </p:tgtEl>
                                        <p:attrNameLst>
                                          <p:attrName>style.visibility</p:attrName>
                                        </p:attrNameLst>
                                      </p:cBhvr>
                                      <p:to>
                                        <p:strVal val="visible"/>
                                      </p:to>
                                    </p:set>
                                    <p:anim calcmode="lin" valueType="num">
                                      <p:cBhvr>
                                        <p:cTn id="16" dur="2000" fill="hold"/>
                                        <p:tgtEl>
                                          <p:spTgt spid="57357"/>
                                        </p:tgtEl>
                                        <p:attrNameLst>
                                          <p:attrName>ppt_x</p:attrName>
                                        </p:attrNameLst>
                                      </p:cBhvr>
                                      <p:tavLst>
                                        <p:tav tm="0">
                                          <p:val>
                                            <p:strVal val="#ppt_x-.2"/>
                                          </p:val>
                                        </p:tav>
                                        <p:tav tm="100000">
                                          <p:val>
                                            <p:strVal val="#ppt_x"/>
                                          </p:val>
                                        </p:tav>
                                      </p:tavLst>
                                    </p:anim>
                                    <p:anim calcmode="lin" valueType="num">
                                      <p:cBhvr>
                                        <p:cTn id="17" dur="2000" fill="hold"/>
                                        <p:tgtEl>
                                          <p:spTgt spid="57357"/>
                                        </p:tgtEl>
                                        <p:attrNameLst>
                                          <p:attrName>ppt_y</p:attrName>
                                        </p:attrNameLst>
                                      </p:cBhvr>
                                      <p:tavLst>
                                        <p:tav tm="0">
                                          <p:val>
                                            <p:strVal val="#ppt_y"/>
                                          </p:val>
                                        </p:tav>
                                        <p:tav tm="100000">
                                          <p:val>
                                            <p:strVal val="#ppt_y"/>
                                          </p:val>
                                        </p:tav>
                                      </p:tavLst>
                                    </p:anim>
                                    <p:animEffect transition="in" filter="wipe(right)" prLst="gradientSize: 0.1">
                                      <p:cBhvr>
                                        <p:cTn id="18" dur="2000"/>
                                        <p:tgtEl>
                                          <p:spTgt spid="57357"/>
                                        </p:tgtEl>
                                      </p:cBhvr>
                                    </p:animEffect>
                                  </p:childTnLst>
                                </p:cTn>
                              </p:par>
                            </p:childTnLst>
                          </p:cTn>
                        </p:par>
                        <p:par>
                          <p:cTn id="19" fill="hold" nodeType="afterGroup">
                            <p:stCondLst>
                              <p:cond delay="2500"/>
                            </p:stCondLst>
                            <p:childTnLst>
                              <p:par>
                                <p:cTn id="20" presetID="29" presetClass="entr" presetSubtype="0" fill="hold" nodeType="afterEffect">
                                  <p:stCondLst>
                                    <p:cond delay="0"/>
                                  </p:stCondLst>
                                  <p:childTnLst>
                                    <p:set>
                                      <p:cBhvr>
                                        <p:cTn id="21" dur="1" fill="hold">
                                          <p:stCondLst>
                                            <p:cond delay="0"/>
                                          </p:stCondLst>
                                        </p:cTn>
                                        <p:tgtEl>
                                          <p:spTgt spid="57358"/>
                                        </p:tgtEl>
                                        <p:attrNameLst>
                                          <p:attrName>style.visibility</p:attrName>
                                        </p:attrNameLst>
                                      </p:cBhvr>
                                      <p:to>
                                        <p:strVal val="visible"/>
                                      </p:to>
                                    </p:set>
                                    <p:anim calcmode="lin" valueType="num">
                                      <p:cBhvr>
                                        <p:cTn id="22" dur="2000" fill="hold"/>
                                        <p:tgtEl>
                                          <p:spTgt spid="57358"/>
                                        </p:tgtEl>
                                        <p:attrNameLst>
                                          <p:attrName>ppt_x</p:attrName>
                                        </p:attrNameLst>
                                      </p:cBhvr>
                                      <p:tavLst>
                                        <p:tav tm="0">
                                          <p:val>
                                            <p:strVal val="#ppt_x-.2"/>
                                          </p:val>
                                        </p:tav>
                                        <p:tav tm="100000">
                                          <p:val>
                                            <p:strVal val="#ppt_x"/>
                                          </p:val>
                                        </p:tav>
                                      </p:tavLst>
                                    </p:anim>
                                    <p:anim calcmode="lin" valueType="num">
                                      <p:cBhvr>
                                        <p:cTn id="23" dur="2000" fill="hold"/>
                                        <p:tgtEl>
                                          <p:spTgt spid="57358"/>
                                        </p:tgtEl>
                                        <p:attrNameLst>
                                          <p:attrName>ppt_y</p:attrName>
                                        </p:attrNameLst>
                                      </p:cBhvr>
                                      <p:tavLst>
                                        <p:tav tm="0">
                                          <p:val>
                                            <p:strVal val="#ppt_y"/>
                                          </p:val>
                                        </p:tav>
                                        <p:tav tm="100000">
                                          <p:val>
                                            <p:strVal val="#ppt_y"/>
                                          </p:val>
                                        </p:tav>
                                      </p:tavLst>
                                    </p:anim>
                                    <p:animEffect transition="in" filter="wipe(right)" prLst="gradientSize: 0.1">
                                      <p:cBhvr>
                                        <p:cTn id="24" dur="2000"/>
                                        <p:tgtEl>
                                          <p:spTgt spid="57358"/>
                                        </p:tgtEl>
                                      </p:cBhvr>
                                    </p:animEffect>
                                  </p:childTnLst>
                                </p:cTn>
                              </p:par>
                            </p:childTnLst>
                          </p:cTn>
                        </p:par>
                        <p:par>
                          <p:cTn id="25" fill="hold" nodeType="afterGroup">
                            <p:stCondLst>
                              <p:cond delay="4500"/>
                            </p:stCondLst>
                            <p:childTnLst>
                              <p:par>
                                <p:cTn id="26" presetID="29" presetClass="entr" presetSubtype="0" fill="hold" nodeType="afterEffect">
                                  <p:stCondLst>
                                    <p:cond delay="0"/>
                                  </p:stCondLst>
                                  <p:childTnLst>
                                    <p:set>
                                      <p:cBhvr>
                                        <p:cTn id="27" dur="1" fill="hold">
                                          <p:stCondLst>
                                            <p:cond delay="0"/>
                                          </p:stCondLst>
                                        </p:cTn>
                                        <p:tgtEl>
                                          <p:spTgt spid="57359"/>
                                        </p:tgtEl>
                                        <p:attrNameLst>
                                          <p:attrName>style.visibility</p:attrName>
                                        </p:attrNameLst>
                                      </p:cBhvr>
                                      <p:to>
                                        <p:strVal val="visible"/>
                                      </p:to>
                                    </p:set>
                                    <p:anim calcmode="lin" valueType="num">
                                      <p:cBhvr>
                                        <p:cTn id="28" dur="2000" fill="hold"/>
                                        <p:tgtEl>
                                          <p:spTgt spid="57359"/>
                                        </p:tgtEl>
                                        <p:attrNameLst>
                                          <p:attrName>ppt_x</p:attrName>
                                        </p:attrNameLst>
                                      </p:cBhvr>
                                      <p:tavLst>
                                        <p:tav tm="0">
                                          <p:val>
                                            <p:strVal val="#ppt_x-.2"/>
                                          </p:val>
                                        </p:tav>
                                        <p:tav tm="100000">
                                          <p:val>
                                            <p:strVal val="#ppt_x"/>
                                          </p:val>
                                        </p:tav>
                                      </p:tavLst>
                                    </p:anim>
                                    <p:anim calcmode="lin" valueType="num">
                                      <p:cBhvr>
                                        <p:cTn id="29" dur="2000" fill="hold"/>
                                        <p:tgtEl>
                                          <p:spTgt spid="57359"/>
                                        </p:tgtEl>
                                        <p:attrNameLst>
                                          <p:attrName>ppt_y</p:attrName>
                                        </p:attrNameLst>
                                      </p:cBhvr>
                                      <p:tavLst>
                                        <p:tav tm="0">
                                          <p:val>
                                            <p:strVal val="#ppt_y"/>
                                          </p:val>
                                        </p:tav>
                                        <p:tav tm="100000">
                                          <p:val>
                                            <p:strVal val="#ppt_y"/>
                                          </p:val>
                                        </p:tav>
                                      </p:tavLst>
                                    </p:anim>
                                    <p:animEffect transition="in" filter="wipe(right)" prLst="gradientSize: 0.1">
                                      <p:cBhvr>
                                        <p:cTn id="30" dur="2000"/>
                                        <p:tgtEl>
                                          <p:spTgt spid="57359"/>
                                        </p:tgtEl>
                                      </p:cBhvr>
                                    </p:animEffect>
                                  </p:childTnLst>
                                </p:cTn>
                              </p:par>
                            </p:childTnLst>
                          </p:cTn>
                        </p:par>
                        <p:par>
                          <p:cTn id="31" fill="hold" nodeType="afterGroup">
                            <p:stCondLst>
                              <p:cond delay="6500"/>
                            </p:stCondLst>
                            <p:childTnLst>
                              <p:par>
                                <p:cTn id="32" presetID="29" presetClass="entr" presetSubtype="0" fill="hold" nodeType="afterEffect">
                                  <p:stCondLst>
                                    <p:cond delay="0"/>
                                  </p:stCondLst>
                                  <p:childTnLst>
                                    <p:set>
                                      <p:cBhvr>
                                        <p:cTn id="33" dur="1" fill="hold">
                                          <p:stCondLst>
                                            <p:cond delay="0"/>
                                          </p:stCondLst>
                                        </p:cTn>
                                        <p:tgtEl>
                                          <p:spTgt spid="57356"/>
                                        </p:tgtEl>
                                        <p:attrNameLst>
                                          <p:attrName>style.visibility</p:attrName>
                                        </p:attrNameLst>
                                      </p:cBhvr>
                                      <p:to>
                                        <p:strVal val="visible"/>
                                      </p:to>
                                    </p:set>
                                    <p:anim calcmode="lin" valueType="num">
                                      <p:cBhvr>
                                        <p:cTn id="34" dur="2000" fill="hold"/>
                                        <p:tgtEl>
                                          <p:spTgt spid="57356"/>
                                        </p:tgtEl>
                                        <p:attrNameLst>
                                          <p:attrName>ppt_x</p:attrName>
                                        </p:attrNameLst>
                                      </p:cBhvr>
                                      <p:tavLst>
                                        <p:tav tm="0">
                                          <p:val>
                                            <p:strVal val="#ppt_x-.2"/>
                                          </p:val>
                                        </p:tav>
                                        <p:tav tm="100000">
                                          <p:val>
                                            <p:strVal val="#ppt_x"/>
                                          </p:val>
                                        </p:tav>
                                      </p:tavLst>
                                    </p:anim>
                                    <p:anim calcmode="lin" valueType="num">
                                      <p:cBhvr>
                                        <p:cTn id="35" dur="2000" fill="hold"/>
                                        <p:tgtEl>
                                          <p:spTgt spid="57356"/>
                                        </p:tgtEl>
                                        <p:attrNameLst>
                                          <p:attrName>ppt_y</p:attrName>
                                        </p:attrNameLst>
                                      </p:cBhvr>
                                      <p:tavLst>
                                        <p:tav tm="0">
                                          <p:val>
                                            <p:strVal val="#ppt_y"/>
                                          </p:val>
                                        </p:tav>
                                        <p:tav tm="100000">
                                          <p:val>
                                            <p:strVal val="#ppt_y"/>
                                          </p:val>
                                        </p:tav>
                                      </p:tavLst>
                                    </p:anim>
                                    <p:animEffect transition="in" filter="wipe(right)" prLst="gradientSize: 0.1">
                                      <p:cBhvr>
                                        <p:cTn id="36" dur="2000"/>
                                        <p:tgtEl>
                                          <p:spTgt spid="573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60" grpId="0"/>
      <p:bldP spid="5736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8"/>
          <p:cNvGrpSpPr>
            <a:grpSpLocks/>
          </p:cNvGrpSpPr>
          <p:nvPr/>
        </p:nvGrpSpPr>
        <p:grpSpPr bwMode="auto">
          <a:xfrm>
            <a:off x="76200" y="1295400"/>
            <a:ext cx="9067800" cy="3505200"/>
            <a:chOff x="48" y="1392"/>
            <a:chExt cx="5712" cy="2208"/>
          </a:xfrm>
        </p:grpSpPr>
        <p:sp>
          <p:nvSpPr>
            <p:cNvPr id="78851" name="AutoShape 14"/>
            <p:cNvSpPr>
              <a:spLocks noChangeArrowheads="1"/>
            </p:cNvSpPr>
            <p:nvPr/>
          </p:nvSpPr>
          <p:spPr bwMode="auto">
            <a:xfrm>
              <a:off x="48" y="1392"/>
              <a:ext cx="5664" cy="2208"/>
            </a:xfrm>
            <a:prstGeom prst="foldedCorner">
              <a:avLst>
                <a:gd name="adj" fmla="val 12500"/>
              </a:avLst>
            </a:prstGeom>
            <a:solidFill>
              <a:schemeClr val="accent1"/>
            </a:solidFill>
            <a:ln w="50800">
              <a:solidFill>
                <a:srgbClr val="800080"/>
              </a:solidFill>
              <a:round/>
              <a:headEnd/>
              <a:tailEnd/>
            </a:ln>
          </p:spPr>
          <p:txBody>
            <a:bodyPr wrap="none" anchor="ctr"/>
            <a:lstStyle/>
            <a:p>
              <a:pPr algn="l"/>
              <a:endParaRPr lang="en-US">
                <a:cs typeface="Arial" charset="0"/>
              </a:endParaRPr>
            </a:p>
          </p:txBody>
        </p:sp>
        <p:sp>
          <p:nvSpPr>
            <p:cNvPr id="78852" name="Text Box 11"/>
            <p:cNvSpPr txBox="1">
              <a:spLocks noChangeArrowheads="1"/>
            </p:cNvSpPr>
            <p:nvPr/>
          </p:nvSpPr>
          <p:spPr bwMode="auto">
            <a:xfrm>
              <a:off x="48" y="1392"/>
              <a:ext cx="4176" cy="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3200" b="1">
                  <a:solidFill>
                    <a:srgbClr val="FF0000"/>
                  </a:solidFill>
                  <a:latin typeface="Arial Narrow" pitchFamily="34" charset="0"/>
                  <a:cs typeface="Arial" charset="0"/>
                </a:rPr>
                <a:t>The Christmas Tree</a:t>
              </a:r>
            </a:p>
            <a:p>
              <a:r>
                <a:rPr lang="en-US" sz="3200" b="1">
                  <a:solidFill>
                    <a:srgbClr val="0000CC"/>
                  </a:solidFill>
                  <a:latin typeface="Arial Narrow" pitchFamily="34" charset="0"/>
                  <a:cs typeface="Arial" charset="0"/>
                </a:rPr>
                <a:t>One Christmas Eve in the early 1500s, some people decorated a tree and put it in the market place in the Latvian city of Riga. This custom spread throughout Europe, and finally to America the 1800s</a:t>
              </a:r>
            </a:p>
          </p:txBody>
        </p:sp>
        <p:pic>
          <p:nvPicPr>
            <p:cNvPr id="78853"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28" y="1440"/>
              <a:ext cx="1632"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19"/>
          <p:cNvGrpSpPr>
            <a:grpSpLocks/>
          </p:cNvGrpSpPr>
          <p:nvPr/>
        </p:nvGrpSpPr>
        <p:grpSpPr bwMode="auto">
          <a:xfrm>
            <a:off x="76200" y="1295400"/>
            <a:ext cx="8991600" cy="3581400"/>
            <a:chOff x="0" y="3696"/>
            <a:chExt cx="5664" cy="2256"/>
          </a:xfrm>
        </p:grpSpPr>
        <p:sp>
          <p:nvSpPr>
            <p:cNvPr id="78855" name="AutoShape 16"/>
            <p:cNvSpPr>
              <a:spLocks noChangeArrowheads="1"/>
            </p:cNvSpPr>
            <p:nvPr/>
          </p:nvSpPr>
          <p:spPr bwMode="auto">
            <a:xfrm>
              <a:off x="0" y="3696"/>
              <a:ext cx="5664" cy="2256"/>
            </a:xfrm>
            <a:prstGeom prst="foldedCorner">
              <a:avLst>
                <a:gd name="adj" fmla="val 12500"/>
              </a:avLst>
            </a:prstGeom>
            <a:solidFill>
              <a:schemeClr val="accent1"/>
            </a:solidFill>
            <a:ln w="50800">
              <a:solidFill>
                <a:srgbClr val="800080"/>
              </a:solidFill>
              <a:round/>
              <a:headEnd/>
              <a:tailEnd/>
            </a:ln>
          </p:spPr>
          <p:txBody>
            <a:bodyPr wrap="none" anchor="ctr"/>
            <a:lstStyle/>
            <a:p>
              <a:pPr algn="l"/>
              <a:endParaRPr lang="en-US">
                <a:cs typeface="Arial" charset="0"/>
              </a:endParaRPr>
            </a:p>
          </p:txBody>
        </p:sp>
        <p:sp>
          <p:nvSpPr>
            <p:cNvPr id="78856" name="Text Box 15"/>
            <p:cNvSpPr txBox="1">
              <a:spLocks noChangeArrowheads="1"/>
            </p:cNvSpPr>
            <p:nvPr/>
          </p:nvSpPr>
          <p:spPr bwMode="auto">
            <a:xfrm>
              <a:off x="48" y="3696"/>
              <a:ext cx="4176" cy="2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3200" b="1">
                  <a:solidFill>
                    <a:srgbClr val="FF0000"/>
                  </a:solidFill>
                  <a:latin typeface="Arial Narrow" pitchFamily="34" charset="0"/>
                  <a:cs typeface="Arial" charset="0"/>
                </a:rPr>
                <a:t>The Christmas Card</a:t>
              </a:r>
            </a:p>
            <a:p>
              <a:r>
                <a:rPr lang="en-US" sz="3200" b="1">
                  <a:solidFill>
                    <a:srgbClr val="0000CC"/>
                  </a:solidFill>
                  <a:latin typeface="Arial Narrow" pitchFamily="34" charset="0"/>
                  <a:cs typeface="Arial" charset="0"/>
                </a:rPr>
                <a:t>In the mid-nineteenth century, an Englishman wanted to send Christmas greetings to his friends, so he had someone design a card. Forty years later, cards were a part of the Christmas tradition</a:t>
              </a:r>
            </a:p>
          </p:txBody>
        </p:sp>
        <p:pic>
          <p:nvPicPr>
            <p:cNvPr id="78857" name="Picture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28" y="3816"/>
              <a:ext cx="1536" cy="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4468" name="Text Box 20"/>
          <p:cNvSpPr txBox="1">
            <a:spLocks noChangeArrowheads="1"/>
          </p:cNvSpPr>
          <p:nvPr/>
        </p:nvSpPr>
        <p:spPr bwMode="auto">
          <a:xfrm>
            <a:off x="228600" y="228600"/>
            <a:ext cx="4495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50000"/>
              </a:spcBef>
            </a:pPr>
            <a:r>
              <a:rPr lang="en-US" sz="3600" b="1">
                <a:solidFill>
                  <a:srgbClr val="FF0000"/>
                </a:solidFill>
                <a:latin typeface="Arial Narrow" pitchFamily="34" charset="0"/>
                <a:cs typeface="Arial" charset="0"/>
              </a:rPr>
              <a:t>II. WHILE - READING.</a:t>
            </a:r>
          </a:p>
        </p:txBody>
      </p:sp>
      <p:grpSp>
        <p:nvGrpSpPr>
          <p:cNvPr id="4" name="Group 21"/>
          <p:cNvGrpSpPr>
            <a:grpSpLocks/>
          </p:cNvGrpSpPr>
          <p:nvPr/>
        </p:nvGrpSpPr>
        <p:grpSpPr bwMode="auto">
          <a:xfrm>
            <a:off x="76200" y="1295400"/>
            <a:ext cx="9144000" cy="5105400"/>
            <a:chOff x="0" y="0"/>
            <a:chExt cx="5760" cy="3216"/>
          </a:xfrm>
        </p:grpSpPr>
        <p:sp>
          <p:nvSpPr>
            <p:cNvPr id="78860" name="AutoShape 22"/>
            <p:cNvSpPr>
              <a:spLocks noChangeArrowheads="1"/>
            </p:cNvSpPr>
            <p:nvPr/>
          </p:nvSpPr>
          <p:spPr bwMode="auto">
            <a:xfrm>
              <a:off x="0" y="0"/>
              <a:ext cx="5664" cy="3216"/>
            </a:xfrm>
            <a:prstGeom prst="foldedCorner">
              <a:avLst>
                <a:gd name="adj" fmla="val 12500"/>
              </a:avLst>
            </a:prstGeom>
            <a:solidFill>
              <a:schemeClr val="accent1"/>
            </a:solidFill>
            <a:ln w="50800">
              <a:solidFill>
                <a:srgbClr val="800080"/>
              </a:solidFill>
              <a:round/>
              <a:headEnd/>
              <a:tailEnd/>
            </a:ln>
          </p:spPr>
          <p:txBody>
            <a:bodyPr wrap="none" anchor="ctr"/>
            <a:lstStyle/>
            <a:p>
              <a:pPr algn="l"/>
              <a:endParaRPr lang="en-US">
                <a:cs typeface="Arial" charset="0"/>
              </a:endParaRPr>
            </a:p>
          </p:txBody>
        </p:sp>
        <p:sp>
          <p:nvSpPr>
            <p:cNvPr id="78861" name="Text Box 23"/>
            <p:cNvSpPr txBox="1">
              <a:spLocks noChangeArrowheads="1"/>
            </p:cNvSpPr>
            <p:nvPr/>
          </p:nvSpPr>
          <p:spPr bwMode="auto">
            <a:xfrm>
              <a:off x="48" y="0"/>
              <a:ext cx="4320" cy="2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3200" b="1">
                  <a:solidFill>
                    <a:srgbClr val="FF0000"/>
                  </a:solidFill>
                  <a:latin typeface="Arial Narrow" pitchFamily="34" charset="0"/>
                  <a:cs typeface="Arial" charset="0"/>
                </a:rPr>
                <a:t>Christmas Carols</a:t>
              </a:r>
            </a:p>
            <a:p>
              <a:r>
                <a:rPr lang="en-US" sz="3200" b="1">
                  <a:solidFill>
                    <a:srgbClr val="0000CC"/>
                  </a:solidFill>
                  <a:latin typeface="Arial Narrow" pitchFamily="34" charset="0"/>
                  <a:cs typeface="Arial" charset="0"/>
                </a:rPr>
                <a:t>Eight hundred years ago, Christmas songs were performed for people in towns and villages. These songs were stories put to music and most people enjoyed them. The leaders of the Church, however, did not. They said the songs were unsuitable, but about 180 years ago, the songs became popular again.</a:t>
              </a:r>
            </a:p>
          </p:txBody>
        </p:sp>
        <p:pic>
          <p:nvPicPr>
            <p:cNvPr id="78862" name="Picture 2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68" y="1344"/>
              <a:ext cx="1392" cy="1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25"/>
          <p:cNvGrpSpPr>
            <a:grpSpLocks/>
          </p:cNvGrpSpPr>
          <p:nvPr/>
        </p:nvGrpSpPr>
        <p:grpSpPr bwMode="auto">
          <a:xfrm>
            <a:off x="76200" y="1524000"/>
            <a:ext cx="8991600" cy="5257800"/>
            <a:chOff x="0" y="3744"/>
            <a:chExt cx="5664" cy="4032"/>
          </a:xfrm>
        </p:grpSpPr>
        <p:sp>
          <p:nvSpPr>
            <p:cNvPr id="78864" name="AutoShape 26"/>
            <p:cNvSpPr>
              <a:spLocks noChangeArrowheads="1"/>
            </p:cNvSpPr>
            <p:nvPr/>
          </p:nvSpPr>
          <p:spPr bwMode="auto">
            <a:xfrm>
              <a:off x="0" y="3744"/>
              <a:ext cx="5664" cy="4032"/>
            </a:xfrm>
            <a:prstGeom prst="foldedCorner">
              <a:avLst>
                <a:gd name="adj" fmla="val 12500"/>
              </a:avLst>
            </a:prstGeom>
            <a:solidFill>
              <a:schemeClr val="accent1"/>
            </a:solidFill>
            <a:ln w="50800">
              <a:solidFill>
                <a:srgbClr val="800080"/>
              </a:solidFill>
              <a:round/>
              <a:headEnd/>
              <a:tailEnd/>
            </a:ln>
          </p:spPr>
          <p:txBody>
            <a:bodyPr wrap="none" anchor="ctr"/>
            <a:lstStyle/>
            <a:p>
              <a:pPr algn="l"/>
              <a:endParaRPr lang="en-US">
                <a:cs typeface="Arial" charset="0"/>
              </a:endParaRPr>
            </a:p>
          </p:txBody>
        </p:sp>
        <p:sp>
          <p:nvSpPr>
            <p:cNvPr id="78865" name="Text Box 27"/>
            <p:cNvSpPr txBox="1">
              <a:spLocks noChangeArrowheads="1"/>
            </p:cNvSpPr>
            <p:nvPr/>
          </p:nvSpPr>
          <p:spPr bwMode="auto">
            <a:xfrm>
              <a:off x="48" y="3744"/>
              <a:ext cx="4320" cy="3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3200" b="1">
                  <a:solidFill>
                    <a:srgbClr val="FF0000"/>
                  </a:solidFill>
                  <a:latin typeface="Arial Narrow" pitchFamily="34" charset="0"/>
                  <a:cs typeface="Arial" charset="0"/>
                </a:rPr>
                <a:t>Santa Claus</a:t>
              </a:r>
            </a:p>
            <a:p>
              <a:r>
                <a:rPr lang="en-US" sz="2800" b="1">
                  <a:solidFill>
                    <a:srgbClr val="0000CC"/>
                  </a:solidFill>
                  <a:latin typeface="Arial Narrow" pitchFamily="34" charset="0"/>
                  <a:cs typeface="Arial" charset="0"/>
                </a:rPr>
                <a:t>In 1823, the patron saint of children, Saint Nicholas appeared in a poem called </a:t>
              </a:r>
              <a:r>
                <a:rPr lang="en-US" sz="2800" b="1" i="1">
                  <a:solidFill>
                    <a:srgbClr val="0000CC"/>
                  </a:solidFill>
                  <a:latin typeface="Arial Narrow" pitchFamily="34" charset="0"/>
                  <a:cs typeface="Arial" charset="0"/>
                </a:rPr>
                <a:t>A Visit From Saint Nicholas. </a:t>
              </a:r>
              <a:r>
                <a:rPr lang="en-US" sz="2800" b="1">
                  <a:solidFill>
                    <a:srgbClr val="0000CC"/>
                  </a:solidFill>
                  <a:latin typeface="Arial Narrow" pitchFamily="34" charset="0"/>
                  <a:cs typeface="Arial" charset="0"/>
                </a:rPr>
                <a:t>The character in the poem was a fat jolly man who wore a red suit and gave children presents on Christmas Eve. The poem, which was written by Clement Clarke Moore, an American professor, became popular in the USA. Santa Claus is based on the description of Saint Nicholas in this poem.</a:t>
              </a:r>
            </a:p>
          </p:txBody>
        </p:sp>
        <p:pic>
          <p:nvPicPr>
            <p:cNvPr id="78866" name="Picture 2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320" y="5088"/>
              <a:ext cx="1285" cy="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8867" name="Text Box 19"/>
          <p:cNvSpPr txBox="1">
            <a:spLocks noChangeArrowheads="1"/>
          </p:cNvSpPr>
          <p:nvPr/>
        </p:nvSpPr>
        <p:spPr bwMode="auto">
          <a:xfrm>
            <a:off x="0" y="838200"/>
            <a:ext cx="42846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defRPr>
                <a:solidFill>
                  <a:schemeClr val="tx1"/>
                </a:solidFill>
                <a:latin typeface="Arial" charset="0"/>
              </a:defRPr>
            </a:lvl1pPr>
            <a:lvl2pPr marL="800100" indent="-342900" algn="l">
              <a:defRPr>
                <a:solidFill>
                  <a:schemeClr val="tx1"/>
                </a:solidFill>
                <a:latin typeface="Arial" charset="0"/>
              </a:defRPr>
            </a:lvl2pPr>
            <a:lvl3pPr marL="1257300" indent="-342900" algn="l">
              <a:defRPr>
                <a:solidFill>
                  <a:schemeClr val="tx1"/>
                </a:solidFill>
                <a:latin typeface="Arial" charset="0"/>
              </a:defRPr>
            </a:lvl3pPr>
            <a:lvl4pPr marL="1714500" indent="-342900" algn="l">
              <a:defRPr>
                <a:solidFill>
                  <a:schemeClr val="tx1"/>
                </a:solidFill>
                <a:latin typeface="Arial" charset="0"/>
              </a:defRPr>
            </a:lvl4pPr>
            <a:lvl5pPr marL="2171700" indent="-342900" algn="l">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50000"/>
              </a:spcBef>
            </a:pPr>
            <a:r>
              <a:rPr lang="en-US" sz="2400" b="1" u="sng">
                <a:latin typeface="Times New Roman" pitchFamily="18" charset="0"/>
              </a:rPr>
              <a:t>1. Listen and check</a:t>
            </a:r>
            <a:r>
              <a:rPr lang="en-US" sz="2400" b="1">
                <a:latin typeface="Times New Roman" pitchFamily="18" charset="0"/>
              </a:rPr>
              <a:t>.</a:t>
            </a:r>
          </a:p>
        </p:txBody>
      </p:sp>
    </p:spTree>
    <p:extLst>
      <p:ext uri="{BB962C8B-B14F-4D97-AF65-F5344CB8AC3E}">
        <p14:creationId xmlns:p14="http://schemas.microsoft.com/office/powerpoint/2010/main" val="3418944083"/>
      </p:ext>
    </p:extLst>
  </p:cSld>
  <p:clrMapOvr>
    <a:masterClrMapping/>
  </p:clrMapOvr>
  <p:transition>
    <p:cover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read 1"/>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lide(fromBottom)">
                                      <p:cBhvr>
                                        <p:cTn id="12" dur="20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3" name="read 2"/>
                                        </p:tgtEl>
                                      </p:cMediaNode>
                                    </p:audio>
                                  </p:subTnLst>
                                </p:cTn>
                              </p:par>
                              <p:par>
                                <p:cTn id="13" presetID="12" presetClass="exit" presetSubtype="1" fill="hold" nodeType="withEffect">
                                  <p:stCondLst>
                                    <p:cond delay="0"/>
                                  </p:stCondLst>
                                  <p:childTnLst>
                                    <p:animEffect transition="out" filter="slide(fromTop)">
                                      <p:cBhvr>
                                        <p:cTn id="14" dur="2000"/>
                                        <p:tgtEl>
                                          <p:spTgt spid="2"/>
                                        </p:tgtEl>
                                      </p:cBhvr>
                                    </p:animEffect>
                                    <p:set>
                                      <p:cBhvr>
                                        <p:cTn id="15" dur="1" fill="hold">
                                          <p:stCondLst>
                                            <p:cond delay="1999"/>
                                          </p:stCondLst>
                                        </p:cTn>
                                        <p:tgtEl>
                                          <p:spTgt spid="2"/>
                                        </p:tgtEl>
                                        <p:attrNameLst>
                                          <p:attrName>style.visibility</p:attrName>
                                        </p:attrNameLst>
                                      </p:cBhvr>
                                      <p:to>
                                        <p:strVal val="hidden"/>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2" presetClass="entr" presetSubtype="4"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slide(fromBottom)">
                                      <p:cBhvr>
                                        <p:cTn id="20" dur="2000"/>
                                        <p:tgtEl>
                                          <p:spTgt spid="4"/>
                                        </p:tgtEl>
                                      </p:cBhvr>
                                    </p:animEffect>
                                  </p:childTnLst>
                                  <p:subTnLst>
                                    <p:audio>
                                      <p:cMediaNode>
                                        <p:cTn display="0" masterRel="sameClick">
                                          <p:stCondLst>
                                            <p:cond evt="begin" delay="0">
                                              <p:tn val="18"/>
                                            </p:cond>
                                          </p:stCondLst>
                                          <p:endCondLst>
                                            <p:cond evt="onStopAudio" delay="0">
                                              <p:tgtEl>
                                                <p:sldTgt/>
                                              </p:tgtEl>
                                            </p:cond>
                                          </p:endCondLst>
                                        </p:cTn>
                                        <p:tgtEl>
                                          <p:sndTgt r:embed="rId4" name="read 3"/>
                                        </p:tgtEl>
                                      </p:cMediaNode>
                                    </p:audio>
                                  </p:subTnLst>
                                </p:cTn>
                              </p:par>
                              <p:par>
                                <p:cTn id="21" presetID="12" presetClass="exit" presetSubtype="1" fill="hold" nodeType="withEffect">
                                  <p:stCondLst>
                                    <p:cond delay="0"/>
                                  </p:stCondLst>
                                  <p:childTnLst>
                                    <p:animEffect transition="out" filter="slide(fromTop)">
                                      <p:cBhvr>
                                        <p:cTn id="22" dur="500"/>
                                        <p:tgtEl>
                                          <p:spTgt spid="3"/>
                                        </p:tgtEl>
                                      </p:cBhvr>
                                    </p:animEffect>
                                    <p:set>
                                      <p:cBhvr>
                                        <p:cTn id="23" dur="1" fill="hold">
                                          <p:stCondLst>
                                            <p:cond delay="499"/>
                                          </p:stCondLst>
                                        </p:cTn>
                                        <p:tgtEl>
                                          <p:spTgt spid="3"/>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2" presetClass="entr" presetSubtype="4"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slide(fromBottom)">
                                      <p:cBhvr>
                                        <p:cTn id="28" dur="2000"/>
                                        <p:tgtEl>
                                          <p:spTgt spid="5"/>
                                        </p:tgtEl>
                                      </p:cBhvr>
                                    </p:animEffect>
                                  </p:childTnLst>
                                  <p:subTnLst>
                                    <p:audio>
                                      <p:cMediaNode>
                                        <p:cTn display="0" masterRel="sameClick">
                                          <p:stCondLst>
                                            <p:cond evt="begin" delay="0">
                                              <p:tn val="26"/>
                                            </p:cond>
                                          </p:stCondLst>
                                          <p:endCondLst>
                                            <p:cond evt="onStopAudio" delay="0">
                                              <p:tgtEl>
                                                <p:sldTgt/>
                                              </p:tgtEl>
                                            </p:cond>
                                          </p:endCondLst>
                                        </p:cTn>
                                        <p:tgtEl>
                                          <p:sndTgt r:embed="rId5" name="read 4"/>
                                        </p:tgtEl>
                                      </p:cMediaNode>
                                    </p:audio>
                                  </p:subTnLst>
                                </p:cTn>
                              </p:par>
                              <p:par>
                                <p:cTn id="29" presetID="12" presetClass="exit" presetSubtype="1" fill="hold" nodeType="withEffect">
                                  <p:stCondLst>
                                    <p:cond delay="0"/>
                                  </p:stCondLst>
                                  <p:childTnLst>
                                    <p:animEffect transition="out" filter="slide(fromTop)">
                                      <p:cBhvr>
                                        <p:cTn id="30" dur="3000"/>
                                        <p:tgtEl>
                                          <p:spTgt spid="4"/>
                                        </p:tgtEl>
                                      </p:cBhvr>
                                    </p:animEffect>
                                    <p:set>
                                      <p:cBhvr>
                                        <p:cTn id="31" dur="1" fill="hold">
                                          <p:stCondLst>
                                            <p:cond delay="2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874" name="Group 2"/>
          <p:cNvGrpSpPr>
            <a:grpSpLocks/>
          </p:cNvGrpSpPr>
          <p:nvPr/>
        </p:nvGrpSpPr>
        <p:grpSpPr bwMode="auto">
          <a:xfrm>
            <a:off x="2133600" y="609600"/>
            <a:ext cx="4800600" cy="6248400"/>
            <a:chOff x="3792" y="192"/>
            <a:chExt cx="1968" cy="3984"/>
          </a:xfrm>
        </p:grpSpPr>
        <p:graphicFrame>
          <p:nvGraphicFramePr>
            <p:cNvPr id="79875" name="Object 3"/>
            <p:cNvGraphicFramePr>
              <a:graphicFrameLocks noChangeAspect="1"/>
            </p:cNvGraphicFramePr>
            <p:nvPr/>
          </p:nvGraphicFramePr>
          <p:xfrm>
            <a:off x="4512" y="2496"/>
            <a:ext cx="971" cy="795"/>
          </p:xfrm>
          <a:graphic>
            <a:graphicData uri="http://schemas.openxmlformats.org/presentationml/2006/ole">
              <mc:AlternateContent xmlns:mc="http://schemas.openxmlformats.org/markup-compatibility/2006">
                <mc:Choice xmlns:v="urn:schemas-microsoft-com:vml" Requires="v">
                  <p:oleObj spid="_x0000_s1027" name="Bitmap Image" r:id="rId3" imgW="1857143" imgH="2933333" progId="Paint.Picture">
                    <p:embed/>
                  </p:oleObj>
                </mc:Choice>
                <mc:Fallback>
                  <p:oleObj name="Bitmap Image" r:id="rId3" imgW="1857143" imgH="2933333"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2" y="2496"/>
                          <a:ext cx="971" cy="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79876" name="Picture 4" descr="images[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20" y="3550"/>
              <a:ext cx="1210" cy="626"/>
            </a:xfrm>
            <a:prstGeom prst="rect">
              <a:avLst/>
            </a:prstGeom>
            <a:noFill/>
            <a:extLst>
              <a:ext uri="{909E8E84-426E-40DD-AFC4-6F175D3DCCD1}">
                <a14:hiddenFill xmlns:a14="http://schemas.microsoft.com/office/drawing/2010/main">
                  <a:solidFill>
                    <a:srgbClr val="FFFFFF"/>
                  </a:solidFill>
                </a14:hiddenFill>
              </a:ext>
            </a:extLst>
          </p:spPr>
        </p:pic>
        <p:pic>
          <p:nvPicPr>
            <p:cNvPr id="79877" name="Picture 5" descr="images[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64" y="1392"/>
              <a:ext cx="1049" cy="733"/>
            </a:xfrm>
            <a:prstGeom prst="rect">
              <a:avLst/>
            </a:prstGeom>
            <a:noFill/>
            <a:extLst>
              <a:ext uri="{909E8E84-426E-40DD-AFC4-6F175D3DCCD1}">
                <a14:hiddenFill xmlns:a14="http://schemas.microsoft.com/office/drawing/2010/main">
                  <a:solidFill>
                    <a:srgbClr val="FFFFFF"/>
                  </a:solidFill>
                </a14:hiddenFill>
              </a:ext>
            </a:extLst>
          </p:spPr>
        </p:pic>
        <p:pic>
          <p:nvPicPr>
            <p:cNvPr id="79878" name="Picture 6" descr="images[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16" y="288"/>
              <a:ext cx="1079" cy="848"/>
            </a:xfrm>
            <a:prstGeom prst="rect">
              <a:avLst/>
            </a:prstGeom>
            <a:noFill/>
            <a:extLst>
              <a:ext uri="{909E8E84-426E-40DD-AFC4-6F175D3DCCD1}">
                <a14:hiddenFill xmlns:a14="http://schemas.microsoft.com/office/drawing/2010/main">
                  <a:solidFill>
                    <a:srgbClr val="FFFFFF"/>
                  </a:solidFill>
                </a14:hiddenFill>
              </a:ext>
            </a:extLst>
          </p:spPr>
        </p:pic>
        <p:sp>
          <p:nvSpPr>
            <p:cNvPr id="79879" name="Text Box 7"/>
            <p:cNvSpPr txBox="1">
              <a:spLocks noChangeArrowheads="1"/>
            </p:cNvSpPr>
            <p:nvPr/>
          </p:nvSpPr>
          <p:spPr bwMode="auto">
            <a:xfrm>
              <a:off x="4320" y="1151"/>
              <a:ext cx="1248"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2400" b="1">
                  <a:cs typeface="Arial" charset="0"/>
                </a:rPr>
                <a:t>Christmas card</a:t>
              </a:r>
            </a:p>
          </p:txBody>
        </p:sp>
        <p:sp>
          <p:nvSpPr>
            <p:cNvPr id="79880" name="Text Box 8"/>
            <p:cNvSpPr txBox="1">
              <a:spLocks noChangeArrowheads="1"/>
            </p:cNvSpPr>
            <p:nvPr/>
          </p:nvSpPr>
          <p:spPr bwMode="auto">
            <a:xfrm>
              <a:off x="3792" y="3360"/>
              <a:ext cx="1008" cy="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2400" b="1">
                  <a:cs typeface="Arial" charset="0"/>
                </a:rPr>
                <a:t>Santa Claus</a:t>
              </a:r>
            </a:p>
          </p:txBody>
        </p:sp>
        <p:sp>
          <p:nvSpPr>
            <p:cNvPr id="79881" name="Text Box 9"/>
            <p:cNvSpPr txBox="1">
              <a:spLocks noChangeArrowheads="1"/>
            </p:cNvSpPr>
            <p:nvPr/>
          </p:nvSpPr>
          <p:spPr bwMode="auto">
            <a:xfrm>
              <a:off x="4320" y="192"/>
              <a:ext cx="1200" cy="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2400" b="1">
                  <a:cs typeface="Arial" charset="0"/>
                </a:rPr>
                <a:t>Christmas tree</a:t>
              </a:r>
            </a:p>
          </p:txBody>
        </p:sp>
        <p:sp>
          <p:nvSpPr>
            <p:cNvPr id="79882" name="Text Box 10"/>
            <p:cNvSpPr txBox="1">
              <a:spLocks noChangeArrowheads="1"/>
            </p:cNvSpPr>
            <p:nvPr/>
          </p:nvSpPr>
          <p:spPr bwMode="auto">
            <a:xfrm>
              <a:off x="4368" y="2208"/>
              <a:ext cx="1392" cy="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2400" b="1">
                  <a:cs typeface="Arial" charset="0"/>
                </a:rPr>
                <a:t>Christmas Carols</a:t>
              </a:r>
            </a:p>
          </p:txBody>
        </p:sp>
      </p:grpSp>
      <p:sp>
        <p:nvSpPr>
          <p:cNvPr id="79883" name="Text Box 11"/>
          <p:cNvSpPr txBox="1">
            <a:spLocks noChangeArrowheads="1"/>
          </p:cNvSpPr>
          <p:nvPr/>
        </p:nvSpPr>
        <p:spPr bwMode="auto">
          <a:xfrm>
            <a:off x="0" y="381000"/>
            <a:ext cx="42846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defRPr>
                <a:solidFill>
                  <a:schemeClr val="tx1"/>
                </a:solidFill>
                <a:latin typeface="Arial" charset="0"/>
              </a:defRPr>
            </a:lvl1pPr>
            <a:lvl2pPr marL="800100" indent="-342900" algn="l">
              <a:defRPr>
                <a:solidFill>
                  <a:schemeClr val="tx1"/>
                </a:solidFill>
                <a:latin typeface="Arial" charset="0"/>
              </a:defRPr>
            </a:lvl2pPr>
            <a:lvl3pPr marL="1257300" indent="-342900" algn="l">
              <a:defRPr>
                <a:solidFill>
                  <a:schemeClr val="tx1"/>
                </a:solidFill>
                <a:latin typeface="Arial" charset="0"/>
              </a:defRPr>
            </a:lvl3pPr>
            <a:lvl4pPr marL="1714500" indent="-342900" algn="l">
              <a:defRPr>
                <a:solidFill>
                  <a:schemeClr val="tx1"/>
                </a:solidFill>
                <a:latin typeface="Arial" charset="0"/>
              </a:defRPr>
            </a:lvl4pPr>
            <a:lvl5pPr marL="2171700" indent="-342900" algn="l">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50000"/>
              </a:spcBef>
            </a:pPr>
            <a:r>
              <a:rPr lang="en-US" sz="2400" b="1" u="sng">
                <a:latin typeface="Times New Roman" pitchFamily="18" charset="0"/>
              </a:rPr>
              <a:t>1. Listen and check</a:t>
            </a:r>
            <a:r>
              <a:rPr lang="en-US" sz="2400" b="1">
                <a:latin typeface="Times New Roman" pitchFamily="18" charset="0"/>
              </a:rPr>
              <a:t>.</a:t>
            </a:r>
          </a:p>
        </p:txBody>
      </p:sp>
    </p:spTree>
    <p:extLst>
      <p:ext uri="{BB962C8B-B14F-4D97-AF65-F5344CB8AC3E}">
        <p14:creationId xmlns:p14="http://schemas.microsoft.com/office/powerpoint/2010/main" val="11350646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9874"/>
                                        </p:tgtEl>
                                        <p:attrNameLst>
                                          <p:attrName>style.visibility</p:attrName>
                                        </p:attrNameLst>
                                      </p:cBhvr>
                                      <p:to>
                                        <p:strVal val="visible"/>
                                      </p:to>
                                    </p:set>
                                    <p:animEffect transition="in" filter="blinds(horizontal)">
                                      <p:cBhvr>
                                        <p:cTn id="7" dur="500"/>
                                        <p:tgtEl>
                                          <p:spTgt spid="798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8" name="Text Box 2"/>
          <p:cNvSpPr txBox="1">
            <a:spLocks noChangeArrowheads="1"/>
          </p:cNvSpPr>
          <p:nvPr/>
        </p:nvSpPr>
        <p:spPr bwMode="auto">
          <a:xfrm>
            <a:off x="0" y="955675"/>
            <a:ext cx="42846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defRPr>
                <a:solidFill>
                  <a:schemeClr val="tx1"/>
                </a:solidFill>
                <a:latin typeface="Arial" charset="0"/>
              </a:defRPr>
            </a:lvl1pPr>
            <a:lvl2pPr marL="800100" indent="-342900" algn="l">
              <a:defRPr>
                <a:solidFill>
                  <a:schemeClr val="tx1"/>
                </a:solidFill>
                <a:latin typeface="Arial" charset="0"/>
              </a:defRPr>
            </a:lvl2pPr>
            <a:lvl3pPr marL="1257300" indent="-342900" algn="l">
              <a:defRPr>
                <a:solidFill>
                  <a:schemeClr val="tx1"/>
                </a:solidFill>
                <a:latin typeface="Arial" charset="0"/>
              </a:defRPr>
            </a:lvl3pPr>
            <a:lvl4pPr marL="1714500" indent="-342900" algn="l">
              <a:defRPr>
                <a:solidFill>
                  <a:schemeClr val="tx1"/>
                </a:solidFill>
                <a:latin typeface="Arial" charset="0"/>
              </a:defRPr>
            </a:lvl4pPr>
            <a:lvl5pPr marL="2171700" indent="-342900" algn="l">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50000"/>
              </a:spcBef>
            </a:pPr>
            <a:r>
              <a:rPr lang="en-US" sz="2400" b="1" u="sng">
                <a:latin typeface="Times New Roman" pitchFamily="18" charset="0"/>
              </a:rPr>
              <a:t>2. Complete the table</a:t>
            </a:r>
            <a:r>
              <a:rPr lang="en-US" sz="2400" b="1">
                <a:latin typeface="Times New Roman" pitchFamily="18" charset="0"/>
              </a:rPr>
              <a:t>.</a:t>
            </a:r>
          </a:p>
        </p:txBody>
      </p:sp>
      <p:graphicFrame>
        <p:nvGraphicFramePr>
          <p:cNvPr id="80899" name="Group 3"/>
          <p:cNvGraphicFramePr>
            <a:graphicFrameLocks noGrp="1"/>
          </p:cNvGraphicFramePr>
          <p:nvPr>
            <p:ph/>
          </p:nvPr>
        </p:nvGraphicFramePr>
        <p:xfrm>
          <a:off x="457200" y="1773238"/>
          <a:ext cx="8229600" cy="4721227"/>
        </p:xfrm>
        <a:graphic>
          <a:graphicData uri="http://schemas.openxmlformats.org/drawingml/2006/table">
            <a:tbl>
              <a:tblPr/>
              <a:tblGrid>
                <a:gridCol w="2962275"/>
                <a:gridCol w="2524125"/>
                <a:gridCol w="2743200"/>
              </a:tblGrid>
              <a:tr h="9445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FF9900"/>
                          </a:solidFill>
                          <a:effectLst/>
                          <a:latin typeface="Times New Roman" pitchFamily="18" charset="0"/>
                        </a:rPr>
                        <a:t>Christmas Specials</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00FFFF"/>
                        </a:gs>
                        <a:gs pos="100000">
                          <a:srgbClr val="99FF33"/>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FF9900"/>
                          </a:solidFill>
                          <a:effectLst/>
                          <a:latin typeface="Times New Roman" pitchFamily="18" charset="0"/>
                        </a:rPr>
                        <a:t>Place of origin</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00FFFF"/>
                        </a:gs>
                        <a:gs pos="100000">
                          <a:srgbClr val="99FF33"/>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FF9900"/>
                          </a:solidFill>
                          <a:effectLst/>
                          <a:latin typeface="Times New Roman" pitchFamily="18" charset="0"/>
                        </a:rPr>
                        <a:t>Date</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00FFFF"/>
                        </a:gs>
                        <a:gs pos="100000">
                          <a:srgbClr val="99FF33"/>
                        </a:gs>
                      </a:gsLst>
                      <a:lin ang="5400000" scaled="1"/>
                    </a:gradFill>
                  </a:tcPr>
                </a:tc>
              </a:tr>
              <a:tr h="9445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rPr>
                        <a:t>Riga</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942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1" u="none" strike="noStrike" cap="none" normalizeH="0" baseline="0" smtClean="0">
                          <a:ln>
                            <a:noFill/>
                          </a:ln>
                          <a:solidFill>
                            <a:schemeClr val="tx1"/>
                          </a:solidFill>
                          <a:effectLst/>
                          <a:latin typeface="Times New Roman" pitchFamily="18" charset="0"/>
                        </a:rPr>
                        <a:t>mid-19</a:t>
                      </a:r>
                      <a:r>
                        <a:rPr kumimoji="0" lang="en-US" sz="2400" b="1" i="1" u="none" strike="noStrike" cap="none" normalizeH="0" baseline="30000" smtClean="0">
                          <a:ln>
                            <a:noFill/>
                          </a:ln>
                          <a:solidFill>
                            <a:schemeClr val="tx1"/>
                          </a:solidFill>
                          <a:effectLst/>
                          <a:latin typeface="Times New Roman" pitchFamily="18" charset="0"/>
                        </a:rPr>
                        <a:t>th</a:t>
                      </a:r>
                      <a:r>
                        <a:rPr kumimoji="0" lang="en-US" sz="2400" b="1" i="1" u="none" strike="noStrike" cap="none" normalizeH="0" baseline="0" smtClean="0">
                          <a:ln>
                            <a:noFill/>
                          </a:ln>
                          <a:solidFill>
                            <a:schemeClr val="tx1"/>
                          </a:solidFill>
                          <a:effectLst/>
                          <a:latin typeface="Times New Roman" pitchFamily="18" charset="0"/>
                        </a:rPr>
                        <a:t> century</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9445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1" u="none" strike="noStrike" cap="none" normalizeH="0" baseline="0" smtClean="0">
                          <a:ln>
                            <a:noFill/>
                          </a:ln>
                          <a:solidFill>
                            <a:schemeClr val="tx1"/>
                          </a:solidFill>
                          <a:effectLst/>
                          <a:latin typeface="Times New Roman" pitchFamily="18" charset="0"/>
                        </a:rPr>
                        <a:t>Christmas carols</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9445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1" u="none" strike="noStrike" cap="none" normalizeH="0" baseline="0" smtClean="0">
                          <a:ln>
                            <a:noFill/>
                          </a:ln>
                          <a:solidFill>
                            <a:schemeClr val="tx1"/>
                          </a:solidFill>
                          <a:effectLst/>
                          <a:latin typeface="Times New Roman" pitchFamily="18" charset="0"/>
                        </a:rPr>
                        <a:t>The USA</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bl>
          </a:graphicData>
        </a:graphic>
      </p:graphicFrame>
      <p:sp>
        <p:nvSpPr>
          <p:cNvPr id="80925" name="Text Box 29"/>
          <p:cNvSpPr txBox="1">
            <a:spLocks noChangeArrowheads="1"/>
          </p:cNvSpPr>
          <p:nvPr/>
        </p:nvSpPr>
        <p:spPr bwMode="auto">
          <a:xfrm>
            <a:off x="396875" y="2925763"/>
            <a:ext cx="3167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latin typeface="Times New Roman" pitchFamily="18" charset="0"/>
              </a:rPr>
              <a:t>The Christmas Tree</a:t>
            </a:r>
          </a:p>
        </p:txBody>
      </p:sp>
      <p:sp>
        <p:nvSpPr>
          <p:cNvPr id="80926" name="Text Box 30"/>
          <p:cNvSpPr txBox="1">
            <a:spLocks noChangeArrowheads="1"/>
          </p:cNvSpPr>
          <p:nvPr/>
        </p:nvSpPr>
        <p:spPr bwMode="auto">
          <a:xfrm>
            <a:off x="5726113" y="2924175"/>
            <a:ext cx="31670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latin typeface="Times New Roman" pitchFamily="18" charset="0"/>
              </a:rPr>
              <a:t>early 1500s</a:t>
            </a:r>
          </a:p>
        </p:txBody>
      </p:sp>
      <p:sp>
        <p:nvSpPr>
          <p:cNvPr id="80927" name="Text Box 31"/>
          <p:cNvSpPr txBox="1">
            <a:spLocks noChangeArrowheads="1"/>
          </p:cNvSpPr>
          <p:nvPr/>
        </p:nvSpPr>
        <p:spPr bwMode="auto">
          <a:xfrm>
            <a:off x="323850" y="3860800"/>
            <a:ext cx="3167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i="1">
                <a:solidFill>
                  <a:srgbClr val="FF0000"/>
                </a:solidFill>
                <a:latin typeface="Times New Roman" pitchFamily="18" charset="0"/>
              </a:rPr>
              <a:t>The Christmas Card</a:t>
            </a:r>
          </a:p>
        </p:txBody>
      </p:sp>
      <p:sp>
        <p:nvSpPr>
          <p:cNvPr id="80928" name="Text Box 32"/>
          <p:cNvSpPr txBox="1">
            <a:spLocks noChangeArrowheads="1"/>
          </p:cNvSpPr>
          <p:nvPr/>
        </p:nvSpPr>
        <p:spPr bwMode="auto">
          <a:xfrm>
            <a:off x="2989263" y="3860800"/>
            <a:ext cx="31670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i="1">
                <a:solidFill>
                  <a:srgbClr val="FF0000"/>
                </a:solidFill>
                <a:latin typeface="Times New Roman" pitchFamily="18" charset="0"/>
              </a:rPr>
              <a:t>England</a:t>
            </a:r>
          </a:p>
        </p:txBody>
      </p:sp>
      <p:sp>
        <p:nvSpPr>
          <p:cNvPr id="80929" name="Text Box 33"/>
          <p:cNvSpPr txBox="1">
            <a:spLocks noChangeArrowheads="1"/>
          </p:cNvSpPr>
          <p:nvPr/>
        </p:nvSpPr>
        <p:spPr bwMode="auto">
          <a:xfrm>
            <a:off x="3059113" y="4797425"/>
            <a:ext cx="31670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i="1">
                <a:solidFill>
                  <a:srgbClr val="FF0000"/>
                </a:solidFill>
                <a:latin typeface="Times New Roman" pitchFamily="18" charset="0"/>
              </a:rPr>
              <a:t>(no information)</a:t>
            </a:r>
          </a:p>
        </p:txBody>
      </p:sp>
      <p:sp>
        <p:nvSpPr>
          <p:cNvPr id="80930" name="Text Box 34"/>
          <p:cNvSpPr txBox="1">
            <a:spLocks noChangeArrowheads="1"/>
          </p:cNvSpPr>
          <p:nvPr/>
        </p:nvSpPr>
        <p:spPr bwMode="auto">
          <a:xfrm>
            <a:off x="5797550" y="4797425"/>
            <a:ext cx="3167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i="1">
                <a:solidFill>
                  <a:srgbClr val="FF0000"/>
                </a:solidFill>
                <a:latin typeface="Times New Roman" pitchFamily="18" charset="0"/>
              </a:rPr>
              <a:t>800 years ago</a:t>
            </a:r>
          </a:p>
        </p:txBody>
      </p:sp>
      <p:sp>
        <p:nvSpPr>
          <p:cNvPr id="80931" name="Text Box 35"/>
          <p:cNvSpPr txBox="1">
            <a:spLocks noChangeArrowheads="1"/>
          </p:cNvSpPr>
          <p:nvPr/>
        </p:nvSpPr>
        <p:spPr bwMode="auto">
          <a:xfrm>
            <a:off x="395288" y="5734050"/>
            <a:ext cx="31670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i="1">
                <a:solidFill>
                  <a:srgbClr val="FF0000"/>
                </a:solidFill>
                <a:latin typeface="Times New Roman" pitchFamily="18" charset="0"/>
              </a:rPr>
              <a:t>Santa Claus</a:t>
            </a:r>
          </a:p>
        </p:txBody>
      </p:sp>
      <p:sp>
        <p:nvSpPr>
          <p:cNvPr id="80932" name="Text Box 36"/>
          <p:cNvSpPr txBox="1">
            <a:spLocks noChangeArrowheads="1"/>
          </p:cNvSpPr>
          <p:nvPr/>
        </p:nvSpPr>
        <p:spPr bwMode="auto">
          <a:xfrm>
            <a:off x="5651500" y="5734050"/>
            <a:ext cx="3167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i="1">
                <a:solidFill>
                  <a:srgbClr val="FF0000"/>
                </a:solidFill>
                <a:latin typeface="Times New Roman" pitchFamily="18" charset="0"/>
              </a:rPr>
              <a:t>1823</a:t>
            </a:r>
          </a:p>
        </p:txBody>
      </p:sp>
      <p:pic>
        <p:nvPicPr>
          <p:cNvPr id="80933" name="Picture 37" descr="Tay viÕt "/>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981075"/>
            <a:ext cx="431800" cy="496888"/>
          </a:xfrm>
          <a:prstGeom prst="rect">
            <a:avLst/>
          </a:prstGeom>
          <a:noFill/>
          <a:extLst>
            <a:ext uri="{909E8E84-426E-40DD-AFC4-6F175D3DCCD1}">
              <a14:hiddenFill xmlns:a14="http://schemas.microsoft.com/office/drawing/2010/main">
                <a:solidFill>
                  <a:srgbClr val="FFFFFF"/>
                </a:solidFill>
              </a14:hiddenFill>
            </a:ext>
          </a:extLst>
        </p:spPr>
      </p:pic>
      <p:pic>
        <p:nvPicPr>
          <p:cNvPr id="80934" name="Picture 38" descr="Ok">
            <a:hlinkClick r:id="rId3" action="ppaction://hlinksldjump"/>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101013" y="0"/>
            <a:ext cx="1042987" cy="1412875"/>
          </a:xfrm>
          <a:prstGeom prst="rect">
            <a:avLst/>
          </a:prstGeom>
          <a:noFill/>
          <a:extLst>
            <a:ext uri="{909E8E84-426E-40DD-AFC4-6F175D3DCCD1}">
              <a14:hiddenFill xmlns:a14="http://schemas.microsoft.com/office/drawing/2010/main">
                <a:solidFill>
                  <a:srgbClr val="FFFFFF"/>
                </a:solidFill>
              </a14:hiddenFill>
            </a:ext>
          </a:extLst>
        </p:spPr>
      </p:pic>
      <p:pic>
        <p:nvPicPr>
          <p:cNvPr id="80935" name="Picture 39" descr="Picture2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124075"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36" name="Picture 40" descr="Picture2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7740650" y="6237288"/>
            <a:ext cx="1403350"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37" name="Text Box 41"/>
          <p:cNvSpPr txBox="1">
            <a:spLocks noChangeArrowheads="1"/>
          </p:cNvSpPr>
          <p:nvPr/>
        </p:nvSpPr>
        <p:spPr bwMode="auto">
          <a:xfrm>
            <a:off x="5724525" y="1844675"/>
            <a:ext cx="341947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i="1">
                <a:solidFill>
                  <a:srgbClr val="ED1332"/>
                </a:solidFill>
                <a:latin typeface="Times New Roman" pitchFamily="18" charset="0"/>
              </a:rPr>
              <a:t>Designed by J. Horsley</a:t>
            </a:r>
          </a:p>
        </p:txBody>
      </p:sp>
      <p:sp>
        <p:nvSpPr>
          <p:cNvPr id="80938" name="Rectangle 42"/>
          <p:cNvSpPr>
            <a:spLocks noChangeArrowheads="1"/>
          </p:cNvSpPr>
          <p:nvPr/>
        </p:nvSpPr>
        <p:spPr bwMode="auto">
          <a:xfrm>
            <a:off x="0" y="228600"/>
            <a:ext cx="8991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b="1" u="sng" dirty="0" smtClean="0">
                <a:solidFill>
                  <a:srgbClr val="E42F1C"/>
                </a:solidFill>
                <a:cs typeface="Arial" charset="0"/>
              </a:rPr>
              <a:t>Unit </a:t>
            </a:r>
            <a:r>
              <a:rPr lang="en-US" sz="2000" b="1" u="sng" dirty="0">
                <a:solidFill>
                  <a:srgbClr val="E42F1C"/>
                </a:solidFill>
                <a:cs typeface="Arial" charset="0"/>
              </a:rPr>
              <a:t>13: FESTIVALS  Lesson 4: READ</a:t>
            </a:r>
          </a:p>
        </p:txBody>
      </p:sp>
    </p:spTree>
    <p:extLst>
      <p:ext uri="{BB962C8B-B14F-4D97-AF65-F5344CB8AC3E}">
        <p14:creationId xmlns:p14="http://schemas.microsoft.com/office/powerpoint/2010/main" val="11234280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092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092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iterate type="lt">
                                    <p:tmAbs val="75"/>
                                  </p:iterate>
                                  <p:childTnLst>
                                    <p:set>
                                      <p:cBhvr>
                                        <p:cTn id="14" dur="1" fill="hold">
                                          <p:stCondLst>
                                            <p:cond delay="74"/>
                                          </p:stCondLst>
                                        </p:cTn>
                                        <p:tgtEl>
                                          <p:spTgt spid="8092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092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iterate type="lt">
                                    <p:tmAbs val="75"/>
                                  </p:iterate>
                                  <p:childTnLst>
                                    <p:set>
                                      <p:cBhvr>
                                        <p:cTn id="22" dur="1" fill="hold">
                                          <p:stCondLst>
                                            <p:cond delay="74"/>
                                          </p:stCondLst>
                                        </p:cTn>
                                        <p:tgtEl>
                                          <p:spTgt spid="8092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8093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4" presetClass="entr" presetSubtype="0" fill="hold" grpId="0" nodeType="clickEffect">
                                  <p:stCondLst>
                                    <p:cond delay="0"/>
                                  </p:stCondLst>
                                  <p:childTnLst>
                                    <p:set>
                                      <p:cBhvr>
                                        <p:cTn id="30" dur="1" fill="hold">
                                          <p:stCondLst>
                                            <p:cond delay="499"/>
                                          </p:stCondLst>
                                        </p:cTn>
                                        <p:tgtEl>
                                          <p:spTgt spid="80931"/>
                                        </p:tgtEl>
                                        <p:attrNameLst>
                                          <p:attrName>style.visibility</p:attrName>
                                        </p:attrNameLst>
                                      </p:cBhvr>
                                      <p:to>
                                        <p:strVal val="visible"/>
                                      </p:to>
                                    </p:set>
                                    <p:anim to="" calcmode="lin" valueType="num">
                                      <p:cBhvr>
                                        <p:cTn id="31" dur="1" fill="hold"/>
                                        <p:tgtEl>
                                          <p:spTgt spid="80931"/>
                                        </p:tgtEl>
                                        <p:attrNameLst>
                                          <p:attrName/>
                                        </p:attrNameLst>
                                      </p:cBhvr>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499"/>
                                          </p:stCondLst>
                                        </p:cTn>
                                        <p:tgtEl>
                                          <p:spTgt spid="809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6" restart="whenNotActive" fill="hold" evtFilter="cancelBubble" nodeType="interactiveSeq">
                <p:stCondLst>
                  <p:cond evt="onClick" delay="0">
                    <p:tgtEl>
                      <p:spTgt spid="80927"/>
                    </p:tgtEl>
                  </p:cond>
                </p:stCondLst>
                <p:endSync evt="end" delay="0">
                  <p:rtn val="all"/>
                </p:endSync>
                <p:childTnLst>
                  <p:par>
                    <p:cTn id="37" fill="hold" nodeType="clickPar">
                      <p:stCondLst>
                        <p:cond delay="0"/>
                      </p:stCondLst>
                      <p:childTnLst>
                        <p:par>
                          <p:cTn id="38" fill="hold" nodeType="withGroup">
                            <p:stCondLst>
                              <p:cond delay="0"/>
                            </p:stCondLst>
                            <p:childTnLst>
                              <p:par>
                                <p:cTn id="39" presetID="45" presetClass="entr" presetSubtype="0" fill="hold" grpId="0" nodeType="clickEffect">
                                  <p:stCondLst>
                                    <p:cond delay="0"/>
                                  </p:stCondLst>
                                  <p:iterate type="lt">
                                    <p:tmPct val="10000"/>
                                  </p:iterate>
                                  <p:childTnLst>
                                    <p:set>
                                      <p:cBhvr>
                                        <p:cTn id="40" dur="1" fill="hold">
                                          <p:stCondLst>
                                            <p:cond delay="0"/>
                                          </p:stCondLst>
                                        </p:cTn>
                                        <p:tgtEl>
                                          <p:spTgt spid="80937"/>
                                        </p:tgtEl>
                                        <p:attrNameLst>
                                          <p:attrName>style.visibility</p:attrName>
                                        </p:attrNameLst>
                                      </p:cBhvr>
                                      <p:to>
                                        <p:strVal val="visible"/>
                                      </p:to>
                                    </p:set>
                                    <p:animEffect transition="in" filter="fade">
                                      <p:cBhvr>
                                        <p:cTn id="41" dur="500"/>
                                        <p:tgtEl>
                                          <p:spTgt spid="80937"/>
                                        </p:tgtEl>
                                      </p:cBhvr>
                                    </p:animEffect>
                                    <p:anim calcmode="lin" valueType="num">
                                      <p:cBhvr>
                                        <p:cTn id="42" dur="500" fill="hold"/>
                                        <p:tgtEl>
                                          <p:spTgt spid="80937"/>
                                        </p:tgtEl>
                                        <p:attrNameLst>
                                          <p:attrName>ppt_w</p:attrName>
                                        </p:attrNameLst>
                                      </p:cBhvr>
                                      <p:tavLst>
                                        <p:tav tm="0" fmla="#ppt_w*sin(2.5*pi*$)">
                                          <p:val>
                                            <p:fltVal val="0"/>
                                          </p:val>
                                        </p:tav>
                                        <p:tav tm="100000">
                                          <p:val>
                                            <p:fltVal val="1"/>
                                          </p:val>
                                        </p:tav>
                                      </p:tavLst>
                                    </p:anim>
                                    <p:anim calcmode="lin" valueType="num">
                                      <p:cBhvr>
                                        <p:cTn id="43" dur="500" fill="hold"/>
                                        <p:tgtEl>
                                          <p:spTgt spid="80937"/>
                                        </p:tgtEl>
                                        <p:attrNameLst>
                                          <p:attrName>ppt_h</p:attrName>
                                        </p:attrNameLst>
                                      </p:cBhvr>
                                      <p:tavLst>
                                        <p:tav tm="0">
                                          <p:val>
                                            <p:strVal val="#ppt_h"/>
                                          </p:val>
                                        </p:tav>
                                        <p:tav tm="100000">
                                          <p:val>
                                            <p:strVal val="#ppt_h"/>
                                          </p:val>
                                        </p:tav>
                                      </p:tavLst>
                                    </p:anim>
                                  </p:childTnLst>
                                </p:cTn>
                              </p:par>
                            </p:childTnLst>
                          </p:cTn>
                        </p:par>
                        <p:par>
                          <p:cTn id="44" fill="hold" nodeType="afterGroup">
                            <p:stCondLst>
                              <p:cond delay="1400"/>
                            </p:stCondLst>
                            <p:childTnLst>
                              <p:par>
                                <p:cTn id="45" presetID="2" presetClass="exit" presetSubtype="2" fill="hold" grpId="1" nodeType="afterEffect">
                                  <p:stCondLst>
                                    <p:cond delay="0"/>
                                  </p:stCondLst>
                                  <p:iterate type="lt">
                                    <p:tmPct val="0"/>
                                  </p:iterate>
                                  <p:childTnLst>
                                    <p:anim calcmode="lin" valueType="num">
                                      <p:cBhvr additive="base">
                                        <p:cTn id="46" dur="500"/>
                                        <p:tgtEl>
                                          <p:spTgt spid="80937"/>
                                        </p:tgtEl>
                                        <p:attrNameLst>
                                          <p:attrName>ppt_x</p:attrName>
                                        </p:attrNameLst>
                                      </p:cBhvr>
                                      <p:tavLst>
                                        <p:tav tm="0">
                                          <p:val>
                                            <p:strVal val="ppt_x"/>
                                          </p:val>
                                        </p:tav>
                                        <p:tav tm="100000">
                                          <p:val>
                                            <p:strVal val="1+ppt_w/2"/>
                                          </p:val>
                                        </p:tav>
                                      </p:tavLst>
                                    </p:anim>
                                    <p:anim calcmode="lin" valueType="num">
                                      <p:cBhvr additive="base">
                                        <p:cTn id="47" dur="500"/>
                                        <p:tgtEl>
                                          <p:spTgt spid="80937"/>
                                        </p:tgtEl>
                                        <p:attrNameLst>
                                          <p:attrName>ppt_y</p:attrName>
                                        </p:attrNameLst>
                                      </p:cBhvr>
                                      <p:tavLst>
                                        <p:tav tm="0">
                                          <p:val>
                                            <p:strVal val="ppt_y"/>
                                          </p:val>
                                        </p:tav>
                                        <p:tav tm="100000">
                                          <p:val>
                                            <p:strVal val="ppt_y"/>
                                          </p:val>
                                        </p:tav>
                                      </p:tavLst>
                                    </p:anim>
                                    <p:set>
                                      <p:cBhvr>
                                        <p:cTn id="48" dur="1" fill="hold">
                                          <p:stCondLst>
                                            <p:cond delay="499"/>
                                          </p:stCondLst>
                                        </p:cTn>
                                        <p:tgtEl>
                                          <p:spTgt spid="80937"/>
                                        </p:tgtEl>
                                        <p:attrNameLst>
                                          <p:attrName>style.visibility</p:attrName>
                                        </p:attrNameLst>
                                      </p:cBhvr>
                                      <p:to>
                                        <p:strVal val="hidden"/>
                                      </p:to>
                                    </p:set>
                                  </p:childTnLst>
                                </p:cTn>
                              </p:par>
                            </p:childTnLst>
                          </p:cTn>
                        </p:par>
                      </p:childTnLst>
                    </p:cTn>
                  </p:par>
                </p:childTnLst>
              </p:cTn>
              <p:nextCondLst>
                <p:cond evt="onClick" delay="0">
                  <p:tgtEl>
                    <p:spTgt spid="80927"/>
                  </p:tgtEl>
                </p:cond>
              </p:nextCondLst>
            </p:seq>
          </p:childTnLst>
        </p:cTn>
      </p:par>
    </p:tnLst>
    <p:bldLst>
      <p:bldP spid="80925" grpId="0" autoUpdateAnimBg="0"/>
      <p:bldP spid="80926" grpId="0" autoUpdateAnimBg="0"/>
      <p:bldP spid="80927" grpId="0" autoUpdateAnimBg="0"/>
      <p:bldP spid="80928" grpId="0" autoUpdateAnimBg="0"/>
      <p:bldP spid="80929" grpId="0" autoUpdateAnimBg="0"/>
      <p:bldP spid="80930" grpId="0" autoUpdateAnimBg="0"/>
      <p:bldP spid="80931" grpId="0" autoUpdateAnimBg="0"/>
      <p:bldP spid="80932" grpId="0" autoUpdateAnimBg="0"/>
      <p:bldP spid="80937" grpId="0"/>
      <p:bldP spid="80937"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2"/>
          <p:cNvSpPr txBox="1">
            <a:spLocks noChangeArrowheads="1"/>
          </p:cNvSpPr>
          <p:nvPr/>
        </p:nvSpPr>
        <p:spPr bwMode="auto">
          <a:xfrm>
            <a:off x="304800" y="736600"/>
            <a:ext cx="1824038" cy="4572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l" eaLnBrk="0" hangingPunct="0"/>
            <a:r>
              <a:rPr lang="en-US" sz="2400" b="1">
                <a:solidFill>
                  <a:srgbClr val="FF9900"/>
                </a:solidFill>
                <a:latin typeface="Tahoma" pitchFamily="34" charset="0"/>
              </a:rPr>
              <a:t>Q</a:t>
            </a:r>
            <a:r>
              <a:rPr lang="en-US" sz="2400" b="1" u="sng">
                <a:solidFill>
                  <a:srgbClr val="FF9900"/>
                </a:solidFill>
                <a:latin typeface="Tahoma" pitchFamily="34" charset="0"/>
              </a:rPr>
              <a:t>uestions:</a:t>
            </a:r>
          </a:p>
        </p:txBody>
      </p:sp>
      <p:sp>
        <p:nvSpPr>
          <p:cNvPr id="81923" name="Text Box 3"/>
          <p:cNvSpPr txBox="1">
            <a:spLocks noChangeArrowheads="1"/>
          </p:cNvSpPr>
          <p:nvPr/>
        </p:nvSpPr>
        <p:spPr bwMode="auto">
          <a:xfrm>
            <a:off x="2422525" y="117475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endParaRPr lang="vi-VN">
              <a:latin typeface="Tahoma" pitchFamily="34" charset="0"/>
            </a:endParaRPr>
          </a:p>
        </p:txBody>
      </p:sp>
      <p:sp>
        <p:nvSpPr>
          <p:cNvPr id="81924" name="Text Box 4"/>
          <p:cNvSpPr txBox="1">
            <a:spLocks noChangeArrowheads="1"/>
          </p:cNvSpPr>
          <p:nvPr/>
        </p:nvSpPr>
        <p:spPr bwMode="auto">
          <a:xfrm>
            <a:off x="2574925" y="109855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endParaRPr lang="vi-VN">
              <a:latin typeface="Tahoma" pitchFamily="34" charset="0"/>
            </a:endParaRPr>
          </a:p>
        </p:txBody>
      </p:sp>
      <p:sp>
        <p:nvSpPr>
          <p:cNvPr id="81925" name="Text Box 5"/>
          <p:cNvSpPr txBox="1">
            <a:spLocks noChangeArrowheads="1"/>
          </p:cNvSpPr>
          <p:nvPr/>
        </p:nvSpPr>
        <p:spPr bwMode="auto">
          <a:xfrm>
            <a:off x="1279525" y="399415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endParaRPr lang="vi-VN">
              <a:latin typeface="Tahoma" pitchFamily="34" charset="0"/>
            </a:endParaRPr>
          </a:p>
        </p:txBody>
      </p:sp>
      <p:sp>
        <p:nvSpPr>
          <p:cNvPr id="81926" name="Text Box 6"/>
          <p:cNvSpPr txBox="1">
            <a:spLocks noChangeArrowheads="1"/>
          </p:cNvSpPr>
          <p:nvPr/>
        </p:nvSpPr>
        <p:spPr bwMode="auto">
          <a:xfrm>
            <a:off x="304800" y="16002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endParaRPr lang="vi-VN">
              <a:latin typeface="Tahoma" pitchFamily="34" charset="0"/>
            </a:endParaRPr>
          </a:p>
        </p:txBody>
      </p:sp>
      <p:sp>
        <p:nvSpPr>
          <p:cNvPr id="81927" name="Text Box 7"/>
          <p:cNvSpPr txBox="1">
            <a:spLocks noChangeArrowheads="1"/>
          </p:cNvSpPr>
          <p:nvPr/>
        </p:nvSpPr>
        <p:spPr bwMode="auto">
          <a:xfrm>
            <a:off x="-19050" y="1295400"/>
            <a:ext cx="90947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sz="3200" b="1">
                <a:solidFill>
                  <a:srgbClr val="FF3300"/>
                </a:solidFill>
                <a:latin typeface="Tahoma" pitchFamily="34" charset="0"/>
              </a:rPr>
              <a:t>a.</a:t>
            </a:r>
            <a:r>
              <a:rPr lang="en-US" sz="2400" b="1">
                <a:solidFill>
                  <a:srgbClr val="00FF00"/>
                </a:solidFill>
                <a:latin typeface="Tahoma" pitchFamily="34" charset="0"/>
              </a:rPr>
              <a:t> </a:t>
            </a:r>
            <a:r>
              <a:rPr lang="en-US" sz="2400" b="1" u="sng">
                <a:solidFill>
                  <a:srgbClr val="0000FF"/>
                </a:solidFill>
                <a:latin typeface="Tahoma" pitchFamily="34" charset="0"/>
              </a:rPr>
              <a:t>How long ago</a:t>
            </a:r>
            <a:r>
              <a:rPr lang="en-US" sz="2400" b="1">
                <a:solidFill>
                  <a:srgbClr val="0000FF"/>
                </a:solidFill>
                <a:latin typeface="Tahoma" pitchFamily="34" charset="0"/>
              </a:rPr>
              <a:t> did the Christmas tree come to the USA</a:t>
            </a:r>
            <a:r>
              <a:rPr lang="en-US" sz="2400" b="1">
                <a:solidFill>
                  <a:srgbClr val="00FF00"/>
                </a:solidFill>
                <a:latin typeface="Tahoma" pitchFamily="34" charset="0"/>
              </a:rPr>
              <a:t> </a:t>
            </a:r>
            <a:r>
              <a:rPr lang="en-US" sz="2400">
                <a:latin typeface="Tahoma" pitchFamily="34" charset="0"/>
              </a:rPr>
              <a:t>?</a:t>
            </a:r>
          </a:p>
        </p:txBody>
      </p:sp>
      <p:sp>
        <p:nvSpPr>
          <p:cNvPr id="81928" name="Text Box 8"/>
          <p:cNvSpPr txBox="1">
            <a:spLocks noChangeArrowheads="1"/>
          </p:cNvSpPr>
          <p:nvPr/>
        </p:nvSpPr>
        <p:spPr bwMode="auto">
          <a:xfrm>
            <a:off x="0" y="2133600"/>
            <a:ext cx="908843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sz="3200" b="1">
                <a:solidFill>
                  <a:srgbClr val="FF3300"/>
                </a:solidFill>
                <a:latin typeface="Tahoma" pitchFamily="34" charset="0"/>
              </a:rPr>
              <a:t>b.</a:t>
            </a:r>
            <a:r>
              <a:rPr lang="en-US" sz="3200">
                <a:latin typeface="Tahoma" pitchFamily="34" charset="0"/>
              </a:rPr>
              <a:t> </a:t>
            </a:r>
            <a:r>
              <a:rPr lang="en-US" sz="2400" b="1">
                <a:solidFill>
                  <a:srgbClr val="0000FF"/>
                </a:solidFill>
                <a:latin typeface="Tahoma" pitchFamily="34" charset="0"/>
              </a:rPr>
              <a:t>Why did the Englishman </a:t>
            </a:r>
            <a:r>
              <a:rPr lang="en-US" sz="2400" b="1" u="sng">
                <a:solidFill>
                  <a:srgbClr val="0000FF"/>
                </a:solidFill>
                <a:latin typeface="Tahoma" pitchFamily="34" charset="0"/>
              </a:rPr>
              <a:t>have someone design a card</a:t>
            </a:r>
            <a:r>
              <a:rPr lang="en-US" sz="2400" b="1">
                <a:solidFill>
                  <a:srgbClr val="0000FF"/>
                </a:solidFill>
                <a:latin typeface="Tahoma" pitchFamily="34" charset="0"/>
              </a:rPr>
              <a:t> ?</a:t>
            </a:r>
          </a:p>
        </p:txBody>
      </p:sp>
      <p:sp>
        <p:nvSpPr>
          <p:cNvPr id="81929" name="Text Box 9"/>
          <p:cNvSpPr txBox="1">
            <a:spLocks noChangeArrowheads="1"/>
          </p:cNvSpPr>
          <p:nvPr/>
        </p:nvSpPr>
        <p:spPr bwMode="auto">
          <a:xfrm>
            <a:off x="0" y="3124200"/>
            <a:ext cx="758666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sz="3200" b="1">
                <a:solidFill>
                  <a:srgbClr val="FF3300"/>
                </a:solidFill>
                <a:latin typeface="Tahoma" pitchFamily="34" charset="0"/>
              </a:rPr>
              <a:t>c. </a:t>
            </a:r>
            <a:r>
              <a:rPr lang="en-US" sz="2400" b="1">
                <a:solidFill>
                  <a:srgbClr val="0000FF"/>
                </a:solidFill>
                <a:latin typeface="Tahoma" pitchFamily="34" charset="0"/>
              </a:rPr>
              <a:t>When </a:t>
            </a:r>
            <a:r>
              <a:rPr lang="en-US" sz="2400" b="1" u="sng">
                <a:solidFill>
                  <a:srgbClr val="0000FF"/>
                </a:solidFill>
                <a:latin typeface="Tahoma" pitchFamily="34" charset="0"/>
              </a:rPr>
              <a:t>were</a:t>
            </a:r>
            <a:r>
              <a:rPr lang="en-US" sz="2400" b="1">
                <a:solidFill>
                  <a:srgbClr val="0000FF"/>
                </a:solidFill>
                <a:latin typeface="Tahoma" pitchFamily="34" charset="0"/>
              </a:rPr>
              <a:t> Christmas songs first </a:t>
            </a:r>
            <a:r>
              <a:rPr lang="en-US" sz="2400" b="1" u="sng">
                <a:solidFill>
                  <a:srgbClr val="0000FF"/>
                </a:solidFill>
                <a:latin typeface="Tahoma" pitchFamily="34" charset="0"/>
              </a:rPr>
              <a:t>performed</a:t>
            </a:r>
            <a:r>
              <a:rPr lang="en-US" sz="3200">
                <a:solidFill>
                  <a:srgbClr val="0000FF"/>
                </a:solidFill>
                <a:latin typeface="Tahoma" pitchFamily="34" charset="0"/>
              </a:rPr>
              <a:t>?</a:t>
            </a:r>
          </a:p>
        </p:txBody>
      </p:sp>
      <p:sp>
        <p:nvSpPr>
          <p:cNvPr id="81930" name="Text Box 10"/>
          <p:cNvSpPr txBox="1">
            <a:spLocks noChangeArrowheads="1"/>
          </p:cNvSpPr>
          <p:nvPr/>
        </p:nvSpPr>
        <p:spPr bwMode="auto">
          <a:xfrm>
            <a:off x="0" y="4038600"/>
            <a:ext cx="82153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sz="3200" b="1">
                <a:solidFill>
                  <a:srgbClr val="FF3300"/>
                </a:solidFill>
                <a:latin typeface="Tahoma" pitchFamily="34" charset="0"/>
              </a:rPr>
              <a:t>d.</a:t>
            </a:r>
            <a:r>
              <a:rPr lang="en-US" sz="2400" b="1">
                <a:solidFill>
                  <a:srgbClr val="FF3300"/>
                </a:solidFill>
                <a:latin typeface="Tahoma" pitchFamily="34" charset="0"/>
              </a:rPr>
              <a:t> </a:t>
            </a:r>
            <a:r>
              <a:rPr lang="en-US" sz="2400" b="1">
                <a:solidFill>
                  <a:srgbClr val="0000FF"/>
                </a:solidFill>
                <a:latin typeface="Tahoma" pitchFamily="34" charset="0"/>
              </a:rPr>
              <a:t>Who wrote the poem </a:t>
            </a:r>
            <a:r>
              <a:rPr lang="en-US" sz="2400" b="1" i="1" u="sng">
                <a:solidFill>
                  <a:srgbClr val="0000FF"/>
                </a:solidFill>
                <a:latin typeface="Tahoma" pitchFamily="34" charset="0"/>
              </a:rPr>
              <a:t>A Visit from Saint Nicholas</a:t>
            </a:r>
            <a:r>
              <a:rPr lang="en-US" sz="3200">
                <a:solidFill>
                  <a:srgbClr val="0000FF"/>
                </a:solidFill>
                <a:latin typeface="Tahoma" pitchFamily="34" charset="0"/>
              </a:rPr>
              <a:t>?</a:t>
            </a:r>
          </a:p>
        </p:txBody>
      </p:sp>
      <p:sp>
        <p:nvSpPr>
          <p:cNvPr id="81931" name="Text Box 11"/>
          <p:cNvSpPr txBox="1">
            <a:spLocks noChangeArrowheads="1"/>
          </p:cNvSpPr>
          <p:nvPr/>
        </p:nvSpPr>
        <p:spPr bwMode="auto">
          <a:xfrm>
            <a:off x="-19050" y="5078413"/>
            <a:ext cx="61864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lgn="l">
              <a:defRPr>
                <a:solidFill>
                  <a:schemeClr val="tx1"/>
                </a:solidFill>
                <a:latin typeface="Arial" charset="0"/>
              </a:defRPr>
            </a:lvl1pPr>
            <a:lvl2pPr marL="800100" indent="-342900" algn="l">
              <a:defRPr>
                <a:solidFill>
                  <a:schemeClr val="tx1"/>
                </a:solidFill>
                <a:latin typeface="Arial" charset="0"/>
              </a:defRPr>
            </a:lvl2pPr>
            <a:lvl3pPr marL="1257300" indent="-342900" algn="l">
              <a:defRPr>
                <a:solidFill>
                  <a:schemeClr val="tx1"/>
                </a:solidFill>
                <a:latin typeface="Arial" charset="0"/>
              </a:defRPr>
            </a:lvl3pPr>
            <a:lvl4pPr marL="1714500" indent="-342900" algn="l">
              <a:defRPr>
                <a:solidFill>
                  <a:schemeClr val="tx1"/>
                </a:solidFill>
                <a:latin typeface="Arial" charset="0"/>
              </a:defRPr>
            </a:lvl4pPr>
            <a:lvl5pPr marL="2171700" indent="-342900" algn="l">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eaLnBrk="0" hangingPunct="0"/>
            <a:r>
              <a:rPr lang="en-US" sz="2800" b="1">
                <a:solidFill>
                  <a:srgbClr val="FF3300"/>
                </a:solidFill>
                <a:latin typeface="Tahoma" pitchFamily="34" charset="0"/>
              </a:rPr>
              <a:t>e.</a:t>
            </a:r>
            <a:r>
              <a:rPr lang="en-US" sz="2800">
                <a:latin typeface="Tahoma" pitchFamily="34" charset="0"/>
              </a:rPr>
              <a:t> </a:t>
            </a:r>
            <a:r>
              <a:rPr lang="en-US" sz="2800" b="1">
                <a:solidFill>
                  <a:srgbClr val="0000FF"/>
                </a:solidFill>
                <a:latin typeface="Tahoma" pitchFamily="34" charset="0"/>
              </a:rPr>
              <a:t>What </a:t>
            </a:r>
            <a:r>
              <a:rPr lang="en-US" sz="2800" b="1" u="sng">
                <a:solidFill>
                  <a:srgbClr val="0000FF"/>
                </a:solidFill>
                <a:latin typeface="Tahoma" pitchFamily="34" charset="0"/>
              </a:rPr>
              <a:t>is</a:t>
            </a:r>
            <a:r>
              <a:rPr lang="en-US" sz="2800" b="1">
                <a:solidFill>
                  <a:srgbClr val="0000FF"/>
                </a:solidFill>
                <a:latin typeface="Tahoma" pitchFamily="34" charset="0"/>
              </a:rPr>
              <a:t> Santa Claus </a:t>
            </a:r>
            <a:r>
              <a:rPr lang="en-US" sz="2800" b="1" u="sng">
                <a:solidFill>
                  <a:srgbClr val="0000FF"/>
                </a:solidFill>
                <a:latin typeface="Tahoma" pitchFamily="34" charset="0"/>
              </a:rPr>
              <a:t>based on</a:t>
            </a:r>
            <a:r>
              <a:rPr lang="en-US" sz="2800" b="1">
                <a:solidFill>
                  <a:srgbClr val="0000FF"/>
                </a:solidFill>
                <a:latin typeface="Tahoma" pitchFamily="34" charset="0"/>
              </a:rPr>
              <a:t> ?</a:t>
            </a:r>
          </a:p>
        </p:txBody>
      </p:sp>
      <p:sp>
        <p:nvSpPr>
          <p:cNvPr id="57360" name="Text Box 16"/>
          <p:cNvSpPr txBox="1">
            <a:spLocks noChangeArrowheads="1"/>
          </p:cNvSpPr>
          <p:nvPr/>
        </p:nvSpPr>
        <p:spPr bwMode="auto">
          <a:xfrm>
            <a:off x="228600" y="228600"/>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50000"/>
              </a:spcBef>
            </a:pPr>
            <a:r>
              <a:rPr lang="en-US" sz="2400" b="1" u="sng">
                <a:solidFill>
                  <a:srgbClr val="00FF00"/>
                </a:solidFill>
                <a:cs typeface="Arial" charset="0"/>
              </a:rPr>
              <a:t>III. Post -  reading:</a:t>
            </a:r>
            <a:endParaRPr lang="en-US" sz="3600" b="1">
              <a:solidFill>
                <a:srgbClr val="00FF00"/>
              </a:solidFill>
              <a:cs typeface="Arial" charset="0"/>
            </a:endParaRPr>
          </a:p>
        </p:txBody>
      </p:sp>
    </p:spTree>
    <p:extLst>
      <p:ext uri="{BB962C8B-B14F-4D97-AF65-F5344CB8AC3E}">
        <p14:creationId xmlns:p14="http://schemas.microsoft.com/office/powerpoint/2010/main" val="200450259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57360"/>
                                        </p:tgtEl>
                                        <p:attrNameLst>
                                          <p:attrName>style.visibility</p:attrName>
                                        </p:attrNameLst>
                                      </p:cBhvr>
                                      <p:to>
                                        <p:strVal val="visible"/>
                                      </p:to>
                                    </p:set>
                                    <p:animEffect transition="in" filter="slide(fromLeft)">
                                      <p:cBhvr>
                                        <p:cTn id="7" dur="500"/>
                                        <p:tgtEl>
                                          <p:spTgt spid="57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6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777</Words>
  <Application>Microsoft Office PowerPoint</Application>
  <PresentationFormat>On-screen Show (4:3)</PresentationFormat>
  <Paragraphs>132</Paragraphs>
  <Slides>23</Slides>
  <Notes>1</Notes>
  <HiddenSlides>3</HiddenSlides>
  <MMClips>2</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5" baseType="lpstr">
      <vt:lpstr>Office Theme</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HOMEWORK</vt:lpstr>
      <vt:lpstr>PowerPoint Presentation</vt:lpstr>
      <vt:lpstr>How long ago did the Christmas tree come to the USA?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cp:revision>
  <dcterms:created xsi:type="dcterms:W3CDTF">2022-04-12T14:00:43Z</dcterms:created>
  <dcterms:modified xsi:type="dcterms:W3CDTF">2022-04-12T14:04:08Z</dcterms:modified>
</cp:coreProperties>
</file>